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371" r:id="rId3"/>
    <p:sldId id="378" r:id="rId4"/>
    <p:sldId id="379" r:id="rId5"/>
    <p:sldId id="372" r:id="rId6"/>
    <p:sldId id="370" r:id="rId7"/>
    <p:sldId id="383" r:id="rId8"/>
    <p:sldId id="374" r:id="rId9"/>
    <p:sldId id="358" r:id="rId10"/>
    <p:sldId id="361" r:id="rId11"/>
    <p:sldId id="375" r:id="rId12"/>
    <p:sldId id="384" r:id="rId13"/>
    <p:sldId id="377" r:id="rId14"/>
    <p:sldId id="369" r:id="rId15"/>
    <p:sldId id="385"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BB200"/>
    <a:srgbClr val="C5C5C5"/>
    <a:srgbClr val="404040"/>
    <a:srgbClr val="003192"/>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89550-14EC-4FA7-8D5E-D83E8D73CE7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AA7A716-D5DC-4D9B-93C7-954E8552FA10}">
      <dgm:prSet phldrT="[Text]" custT="1"/>
      <dgm:spPr/>
      <dgm:t>
        <a:bodyPr/>
        <a:lstStyle/>
        <a:p>
          <a:pPr>
            <a:lnSpc>
              <a:spcPct val="100000"/>
            </a:lnSpc>
            <a:spcAft>
              <a:spcPts val="0"/>
            </a:spcAft>
          </a:pPr>
          <a:r>
            <a:rPr lang="en-US" sz="2000" b="1">
              <a:solidFill>
                <a:srgbClr val="010000"/>
              </a:solidFill>
              <a:latin typeface="Calibri"/>
            </a:rPr>
            <a:t>January</a:t>
          </a:r>
        </a:p>
        <a:p>
          <a:pPr>
            <a:lnSpc>
              <a:spcPct val="100000"/>
            </a:lnSpc>
            <a:spcAft>
              <a:spcPts val="0"/>
            </a:spcAft>
          </a:pPr>
          <a:r>
            <a:rPr lang="en-US" sz="2000">
              <a:solidFill>
                <a:srgbClr val="010000"/>
              </a:solidFill>
              <a:latin typeface="Calibri"/>
            </a:rPr>
            <a:t>Board Information and Input</a:t>
          </a:r>
        </a:p>
      </dgm:t>
    </dgm:pt>
    <dgm:pt modelId="{0C7D6DB9-6FAA-401B-A866-CB53E85D81D4}" type="parTrans" cxnId="{B6F4A024-3858-4EB4-8659-3908A93C8288}">
      <dgm:prSet/>
      <dgm:spPr/>
      <dgm:t>
        <a:bodyPr/>
        <a:lstStyle/>
        <a:p>
          <a:endParaRPr lang="en-US"/>
        </a:p>
      </dgm:t>
    </dgm:pt>
    <dgm:pt modelId="{8976B311-9D50-4AB7-BFC0-39A5112EB2BA}" type="sibTrans" cxnId="{B6F4A024-3858-4EB4-8659-3908A93C8288}">
      <dgm:prSet/>
      <dgm:spPr/>
      <dgm:t>
        <a:bodyPr/>
        <a:lstStyle/>
        <a:p>
          <a:endParaRPr lang="en-US"/>
        </a:p>
      </dgm:t>
    </dgm:pt>
    <dgm:pt modelId="{025BDDE9-2999-4C44-AC61-17B6FCBA75B0}">
      <dgm:prSet phldrT="[Text]" custT="1"/>
      <dgm:spPr/>
      <dgm:t>
        <a:bodyPr/>
        <a:lstStyle/>
        <a:p>
          <a:pPr>
            <a:lnSpc>
              <a:spcPct val="100000"/>
            </a:lnSpc>
            <a:spcAft>
              <a:spcPts val="0"/>
            </a:spcAft>
          </a:pPr>
          <a:r>
            <a:rPr lang="en-US" sz="2000" b="1">
              <a:solidFill>
                <a:srgbClr val="010000"/>
              </a:solidFill>
              <a:latin typeface="Calibri"/>
            </a:rPr>
            <a:t>March</a:t>
          </a:r>
        </a:p>
        <a:p>
          <a:pPr>
            <a:lnSpc>
              <a:spcPct val="100000"/>
            </a:lnSpc>
            <a:spcAft>
              <a:spcPts val="0"/>
            </a:spcAft>
          </a:pPr>
          <a:r>
            <a:rPr lang="en-US" sz="2000">
              <a:solidFill>
                <a:srgbClr val="010000"/>
              </a:solidFill>
              <a:latin typeface="Calibri"/>
            </a:rPr>
            <a:t>Revisions and Updates</a:t>
          </a:r>
        </a:p>
      </dgm:t>
    </dgm:pt>
    <dgm:pt modelId="{174F3937-87E2-4D4F-A4F9-6B0332E0C687}" type="parTrans" cxnId="{EBD0CCB0-2CBE-4D7C-91E1-D251B3A4E005}">
      <dgm:prSet/>
      <dgm:spPr/>
      <dgm:t>
        <a:bodyPr/>
        <a:lstStyle/>
        <a:p>
          <a:endParaRPr lang="en-US"/>
        </a:p>
      </dgm:t>
    </dgm:pt>
    <dgm:pt modelId="{AEC6D899-064A-4272-9378-B92AC2B56099}" type="sibTrans" cxnId="{EBD0CCB0-2CBE-4D7C-91E1-D251B3A4E005}">
      <dgm:prSet/>
      <dgm:spPr/>
      <dgm:t>
        <a:bodyPr/>
        <a:lstStyle/>
        <a:p>
          <a:endParaRPr lang="en-US"/>
        </a:p>
      </dgm:t>
    </dgm:pt>
    <dgm:pt modelId="{11CA09CE-AB6E-4406-AEDA-D149134E3F5F}">
      <dgm:prSet phldrT="[Text]"/>
      <dgm:spPr/>
      <dgm:t>
        <a:bodyPr/>
        <a:lstStyle/>
        <a:p>
          <a:pPr>
            <a:lnSpc>
              <a:spcPct val="100000"/>
            </a:lnSpc>
            <a:spcAft>
              <a:spcPts val="0"/>
            </a:spcAft>
          </a:pPr>
          <a:r>
            <a:rPr lang="en-US" sz="3000" b="1">
              <a:solidFill>
                <a:srgbClr val="010000"/>
              </a:solidFill>
              <a:latin typeface="Calibri"/>
            </a:rPr>
            <a:t>April</a:t>
          </a:r>
        </a:p>
        <a:p>
          <a:pPr>
            <a:lnSpc>
              <a:spcPct val="100000"/>
            </a:lnSpc>
            <a:spcAft>
              <a:spcPts val="0"/>
            </a:spcAft>
          </a:pPr>
          <a:r>
            <a:rPr lang="en-US" sz="3000">
              <a:solidFill>
                <a:srgbClr val="010000"/>
              </a:solidFill>
              <a:latin typeface="Calibri"/>
            </a:rPr>
            <a:t>Final Decision </a:t>
          </a:r>
        </a:p>
      </dgm:t>
    </dgm:pt>
    <dgm:pt modelId="{F5B4C208-1C9F-4FA2-945B-AFB7EDDEC6B0}" type="parTrans" cxnId="{3FCA3AEE-EB1E-4602-AAFF-AD118582EA86}">
      <dgm:prSet/>
      <dgm:spPr/>
      <dgm:t>
        <a:bodyPr/>
        <a:lstStyle/>
        <a:p>
          <a:endParaRPr lang="en-US"/>
        </a:p>
      </dgm:t>
    </dgm:pt>
    <dgm:pt modelId="{ED62ED35-D81B-4EB2-9E41-F9AB70F7B8E3}" type="sibTrans" cxnId="{3FCA3AEE-EB1E-4602-AAFF-AD118582EA86}">
      <dgm:prSet/>
      <dgm:spPr/>
      <dgm:t>
        <a:bodyPr/>
        <a:lstStyle/>
        <a:p>
          <a:endParaRPr lang="en-US"/>
        </a:p>
      </dgm:t>
    </dgm:pt>
    <dgm:pt modelId="{20409625-8464-4BD6-97B3-50D335FFCBF6}">
      <dgm:prSet phldrT="[Text]"/>
      <dgm:spPr/>
      <dgm:t>
        <a:bodyPr/>
        <a:lstStyle/>
        <a:p>
          <a:pPr>
            <a:lnSpc>
              <a:spcPct val="100000"/>
            </a:lnSpc>
            <a:spcAft>
              <a:spcPts val="0"/>
            </a:spcAft>
          </a:pPr>
          <a:r>
            <a:rPr lang="en-US" sz="3000" b="1">
              <a:solidFill>
                <a:srgbClr val="010000"/>
              </a:solidFill>
              <a:latin typeface="Calibri"/>
            </a:rPr>
            <a:t>February-March </a:t>
          </a:r>
        </a:p>
        <a:p>
          <a:pPr>
            <a:lnSpc>
              <a:spcPct val="100000"/>
            </a:lnSpc>
            <a:spcAft>
              <a:spcPts val="0"/>
            </a:spcAft>
          </a:pPr>
          <a:r>
            <a:rPr lang="en-US" sz="3000">
              <a:solidFill>
                <a:srgbClr val="010000"/>
              </a:solidFill>
              <a:latin typeface="Calibri"/>
            </a:rPr>
            <a:t>Stakeholder Feedback</a:t>
          </a:r>
        </a:p>
      </dgm:t>
    </dgm:pt>
    <dgm:pt modelId="{1A732429-08F2-4AD6-AFAB-2C6DE4B66954}" type="parTrans" cxnId="{8C60BDAF-3BFC-4EA4-8DDD-86A75C1A279F}">
      <dgm:prSet/>
      <dgm:spPr/>
      <dgm:t>
        <a:bodyPr/>
        <a:lstStyle/>
        <a:p>
          <a:endParaRPr lang="en-US"/>
        </a:p>
      </dgm:t>
    </dgm:pt>
    <dgm:pt modelId="{D46764F2-ED2D-4639-9C54-EFFD46292DDB}" type="sibTrans" cxnId="{8C60BDAF-3BFC-4EA4-8DDD-86A75C1A279F}">
      <dgm:prSet/>
      <dgm:spPr/>
      <dgm:t>
        <a:bodyPr/>
        <a:lstStyle/>
        <a:p>
          <a:endParaRPr lang="en-US"/>
        </a:p>
      </dgm:t>
    </dgm:pt>
    <dgm:pt modelId="{65521A5B-7068-4A1F-9EA2-C9FBCD78B8E4}" type="pres">
      <dgm:prSet presAssocID="{C7A89550-14EC-4FA7-8D5E-D83E8D73CE76}" presName="Name0" presStyleCnt="0">
        <dgm:presLayoutVars>
          <dgm:dir/>
          <dgm:resizeHandles val="exact"/>
        </dgm:presLayoutVars>
      </dgm:prSet>
      <dgm:spPr/>
    </dgm:pt>
    <dgm:pt modelId="{F7A49574-AF06-4EE1-A217-8865341181A5}" type="pres">
      <dgm:prSet presAssocID="{C7A89550-14EC-4FA7-8D5E-D83E8D73CE76}" presName="arrow" presStyleLbl="bgShp" presStyleIdx="0" presStyleCnt="1"/>
      <dgm:spPr/>
    </dgm:pt>
    <dgm:pt modelId="{FE2EBEE2-9E9B-47B1-9300-606974DE415B}" type="pres">
      <dgm:prSet presAssocID="{C7A89550-14EC-4FA7-8D5E-D83E8D73CE76}" presName="points" presStyleCnt="0"/>
      <dgm:spPr/>
    </dgm:pt>
    <dgm:pt modelId="{BCB4C6E3-5FFE-4300-AF60-DB946DBB95FC}" type="pres">
      <dgm:prSet presAssocID="{BAA7A716-D5DC-4D9B-93C7-954E8552FA10}" presName="compositeA" presStyleCnt="0"/>
      <dgm:spPr/>
    </dgm:pt>
    <dgm:pt modelId="{35864985-D4D1-4A97-866D-F8D8C5B400E7}" type="pres">
      <dgm:prSet presAssocID="{BAA7A716-D5DC-4D9B-93C7-954E8552FA10}" presName="textA" presStyleLbl="revTx" presStyleIdx="0" presStyleCnt="4" custScaleX="350918">
        <dgm:presLayoutVars>
          <dgm:bulletEnabled val="1"/>
        </dgm:presLayoutVars>
      </dgm:prSet>
      <dgm:spPr/>
    </dgm:pt>
    <dgm:pt modelId="{9497C96A-0959-4C88-8760-77144D70F20C}" type="pres">
      <dgm:prSet presAssocID="{BAA7A716-D5DC-4D9B-93C7-954E8552FA10}" presName="circleA" presStyleLbl="node1" presStyleIdx="0" presStyleCnt="4"/>
      <dgm:spPr/>
    </dgm:pt>
    <dgm:pt modelId="{7880BF4D-93D9-4C35-9ECB-80863C8D1453}" type="pres">
      <dgm:prSet presAssocID="{BAA7A716-D5DC-4D9B-93C7-954E8552FA10}" presName="spaceA" presStyleCnt="0"/>
      <dgm:spPr/>
    </dgm:pt>
    <dgm:pt modelId="{45315658-52EA-4808-B06C-8169410B9EC3}" type="pres">
      <dgm:prSet presAssocID="{8976B311-9D50-4AB7-BFC0-39A5112EB2BA}" presName="space" presStyleCnt="0"/>
      <dgm:spPr/>
    </dgm:pt>
    <dgm:pt modelId="{57994752-4E7F-4595-9FAD-AC6D58C320E5}" type="pres">
      <dgm:prSet presAssocID="{20409625-8464-4BD6-97B3-50D335FFCBF6}" presName="compositeB" presStyleCnt="0"/>
      <dgm:spPr/>
    </dgm:pt>
    <dgm:pt modelId="{81E84772-67F7-42B0-8B82-304371A8E2F6}" type="pres">
      <dgm:prSet presAssocID="{20409625-8464-4BD6-97B3-50D335FFCBF6}" presName="textB" presStyleLbl="revTx" presStyleIdx="1" presStyleCnt="4" custScaleX="222055">
        <dgm:presLayoutVars>
          <dgm:bulletEnabled val="1"/>
        </dgm:presLayoutVars>
      </dgm:prSet>
      <dgm:spPr/>
    </dgm:pt>
    <dgm:pt modelId="{C33A7824-C600-44FF-8E48-D7BAC908E71D}" type="pres">
      <dgm:prSet presAssocID="{20409625-8464-4BD6-97B3-50D335FFCBF6}" presName="circleB" presStyleLbl="node1" presStyleIdx="1" presStyleCnt="4"/>
      <dgm:spPr/>
    </dgm:pt>
    <dgm:pt modelId="{106F8E57-42FC-43C3-AF13-AFE1819617E6}" type="pres">
      <dgm:prSet presAssocID="{20409625-8464-4BD6-97B3-50D335FFCBF6}" presName="spaceB" presStyleCnt="0"/>
      <dgm:spPr/>
    </dgm:pt>
    <dgm:pt modelId="{C47F7F65-89B1-410B-9E85-764320B9663D}" type="pres">
      <dgm:prSet presAssocID="{D46764F2-ED2D-4639-9C54-EFFD46292DDB}" presName="space" presStyleCnt="0"/>
      <dgm:spPr/>
    </dgm:pt>
    <dgm:pt modelId="{1CA33198-6A59-42EF-B872-2131CCD78D6E}" type="pres">
      <dgm:prSet presAssocID="{025BDDE9-2999-4C44-AC61-17B6FCBA75B0}" presName="compositeA" presStyleCnt="0"/>
      <dgm:spPr/>
    </dgm:pt>
    <dgm:pt modelId="{BCFF4560-BA2F-43B4-B5E9-8D6DB63AAC9D}" type="pres">
      <dgm:prSet presAssocID="{025BDDE9-2999-4C44-AC61-17B6FCBA75B0}" presName="textA" presStyleLbl="revTx" presStyleIdx="2" presStyleCnt="4" custScaleX="269179">
        <dgm:presLayoutVars>
          <dgm:bulletEnabled val="1"/>
        </dgm:presLayoutVars>
      </dgm:prSet>
      <dgm:spPr/>
    </dgm:pt>
    <dgm:pt modelId="{7D819CFB-9D9E-42E1-AFF1-33FBEF074F95}" type="pres">
      <dgm:prSet presAssocID="{025BDDE9-2999-4C44-AC61-17B6FCBA75B0}" presName="circleA" presStyleLbl="node1" presStyleIdx="2" presStyleCnt="4"/>
      <dgm:spPr/>
    </dgm:pt>
    <dgm:pt modelId="{0C0C1748-6E9A-49B6-B622-2A1A1FCFF714}" type="pres">
      <dgm:prSet presAssocID="{025BDDE9-2999-4C44-AC61-17B6FCBA75B0}" presName="spaceA" presStyleCnt="0"/>
      <dgm:spPr/>
    </dgm:pt>
    <dgm:pt modelId="{A81EE590-CBDA-4694-9E73-937705E38FFD}" type="pres">
      <dgm:prSet presAssocID="{AEC6D899-064A-4272-9378-B92AC2B56099}" presName="space" presStyleCnt="0"/>
      <dgm:spPr/>
    </dgm:pt>
    <dgm:pt modelId="{4319D16E-E1E8-46A2-A555-98158B1E336F}" type="pres">
      <dgm:prSet presAssocID="{11CA09CE-AB6E-4406-AEDA-D149134E3F5F}" presName="compositeB" presStyleCnt="0"/>
      <dgm:spPr/>
    </dgm:pt>
    <dgm:pt modelId="{60714BD9-6CCF-4251-8716-F6AFEF41C05B}" type="pres">
      <dgm:prSet presAssocID="{11CA09CE-AB6E-4406-AEDA-D149134E3F5F}" presName="textB" presStyleLbl="revTx" presStyleIdx="3" presStyleCnt="4" custScaleX="243043">
        <dgm:presLayoutVars>
          <dgm:bulletEnabled val="1"/>
        </dgm:presLayoutVars>
      </dgm:prSet>
      <dgm:spPr/>
    </dgm:pt>
    <dgm:pt modelId="{B2CB345D-14F2-4CAB-B37B-4E190DBB4E20}" type="pres">
      <dgm:prSet presAssocID="{11CA09CE-AB6E-4406-AEDA-D149134E3F5F}" presName="circleB" presStyleLbl="node1" presStyleIdx="3" presStyleCnt="4"/>
      <dgm:spPr/>
    </dgm:pt>
    <dgm:pt modelId="{BEABFF1D-84D6-4E16-BF02-F15412D0C06E}" type="pres">
      <dgm:prSet presAssocID="{11CA09CE-AB6E-4406-AEDA-D149134E3F5F}" presName="spaceB" presStyleCnt="0"/>
      <dgm:spPr/>
    </dgm:pt>
  </dgm:ptLst>
  <dgm:cxnLst>
    <dgm:cxn modelId="{16AE2316-4E95-4F60-A8F0-F311C43B87F7}" type="presOf" srcId="{025BDDE9-2999-4C44-AC61-17B6FCBA75B0}" destId="{BCFF4560-BA2F-43B4-B5E9-8D6DB63AAC9D}" srcOrd="0" destOrd="0" presId="urn:microsoft.com/office/officeart/2005/8/layout/hProcess11"/>
    <dgm:cxn modelId="{B6F4A024-3858-4EB4-8659-3908A93C8288}" srcId="{C7A89550-14EC-4FA7-8D5E-D83E8D73CE76}" destId="{BAA7A716-D5DC-4D9B-93C7-954E8552FA10}" srcOrd="0" destOrd="0" parTransId="{0C7D6DB9-6FAA-401B-A866-CB53E85D81D4}" sibTransId="{8976B311-9D50-4AB7-BFC0-39A5112EB2BA}"/>
    <dgm:cxn modelId="{1FBB1455-7E78-4EF5-88F2-E352F58F1610}" type="presOf" srcId="{20409625-8464-4BD6-97B3-50D335FFCBF6}" destId="{81E84772-67F7-42B0-8B82-304371A8E2F6}" srcOrd="0" destOrd="0" presId="urn:microsoft.com/office/officeart/2005/8/layout/hProcess11"/>
    <dgm:cxn modelId="{06D87AA0-EB41-47A1-AD94-6A6F995E78A3}" type="presOf" srcId="{11CA09CE-AB6E-4406-AEDA-D149134E3F5F}" destId="{60714BD9-6CCF-4251-8716-F6AFEF41C05B}" srcOrd="0" destOrd="0" presId="urn:microsoft.com/office/officeart/2005/8/layout/hProcess11"/>
    <dgm:cxn modelId="{8C60BDAF-3BFC-4EA4-8DDD-86A75C1A279F}" srcId="{C7A89550-14EC-4FA7-8D5E-D83E8D73CE76}" destId="{20409625-8464-4BD6-97B3-50D335FFCBF6}" srcOrd="1" destOrd="0" parTransId="{1A732429-08F2-4AD6-AFAB-2C6DE4B66954}" sibTransId="{D46764F2-ED2D-4639-9C54-EFFD46292DDB}"/>
    <dgm:cxn modelId="{EBD0CCB0-2CBE-4D7C-91E1-D251B3A4E005}" srcId="{C7A89550-14EC-4FA7-8D5E-D83E8D73CE76}" destId="{025BDDE9-2999-4C44-AC61-17B6FCBA75B0}" srcOrd="2" destOrd="0" parTransId="{174F3937-87E2-4D4F-A4F9-6B0332E0C687}" sibTransId="{AEC6D899-064A-4272-9378-B92AC2B56099}"/>
    <dgm:cxn modelId="{70294FC8-17D4-49E4-A62C-9E7E88ECB4AC}" type="presOf" srcId="{BAA7A716-D5DC-4D9B-93C7-954E8552FA10}" destId="{35864985-D4D1-4A97-866D-F8D8C5B400E7}" srcOrd="0" destOrd="0" presId="urn:microsoft.com/office/officeart/2005/8/layout/hProcess11"/>
    <dgm:cxn modelId="{42CF96EA-266A-4E0E-B05B-7D3670FE0198}" type="presOf" srcId="{C7A89550-14EC-4FA7-8D5E-D83E8D73CE76}" destId="{65521A5B-7068-4A1F-9EA2-C9FBCD78B8E4}" srcOrd="0" destOrd="0" presId="urn:microsoft.com/office/officeart/2005/8/layout/hProcess11"/>
    <dgm:cxn modelId="{3FCA3AEE-EB1E-4602-AAFF-AD118582EA86}" srcId="{C7A89550-14EC-4FA7-8D5E-D83E8D73CE76}" destId="{11CA09CE-AB6E-4406-AEDA-D149134E3F5F}" srcOrd="3" destOrd="0" parTransId="{F5B4C208-1C9F-4FA2-945B-AFB7EDDEC6B0}" sibTransId="{ED62ED35-D81B-4EB2-9E41-F9AB70F7B8E3}"/>
    <dgm:cxn modelId="{21100343-B386-46CD-A48B-888335703DB9}" type="presParOf" srcId="{65521A5B-7068-4A1F-9EA2-C9FBCD78B8E4}" destId="{F7A49574-AF06-4EE1-A217-8865341181A5}" srcOrd="0" destOrd="0" presId="urn:microsoft.com/office/officeart/2005/8/layout/hProcess11"/>
    <dgm:cxn modelId="{E98ADE6B-BB44-4AFA-91A5-1D6EA295645A}" type="presParOf" srcId="{65521A5B-7068-4A1F-9EA2-C9FBCD78B8E4}" destId="{FE2EBEE2-9E9B-47B1-9300-606974DE415B}" srcOrd="1" destOrd="0" presId="urn:microsoft.com/office/officeart/2005/8/layout/hProcess11"/>
    <dgm:cxn modelId="{E0E9CE50-8F2C-478D-BCF2-66AA57B0A638}" type="presParOf" srcId="{FE2EBEE2-9E9B-47B1-9300-606974DE415B}" destId="{BCB4C6E3-5FFE-4300-AF60-DB946DBB95FC}" srcOrd="0" destOrd="0" presId="urn:microsoft.com/office/officeart/2005/8/layout/hProcess11"/>
    <dgm:cxn modelId="{2D6A733B-477D-4A19-8625-BE148998E9B2}" type="presParOf" srcId="{BCB4C6E3-5FFE-4300-AF60-DB946DBB95FC}" destId="{35864985-D4D1-4A97-866D-F8D8C5B400E7}" srcOrd="0" destOrd="0" presId="urn:microsoft.com/office/officeart/2005/8/layout/hProcess11"/>
    <dgm:cxn modelId="{970F2668-9C8F-40F5-BD7A-7DBC6DCDED15}" type="presParOf" srcId="{BCB4C6E3-5FFE-4300-AF60-DB946DBB95FC}" destId="{9497C96A-0959-4C88-8760-77144D70F20C}" srcOrd="1" destOrd="0" presId="urn:microsoft.com/office/officeart/2005/8/layout/hProcess11"/>
    <dgm:cxn modelId="{9BDC2AD7-01A8-4627-94A3-AE4785044733}" type="presParOf" srcId="{BCB4C6E3-5FFE-4300-AF60-DB946DBB95FC}" destId="{7880BF4D-93D9-4C35-9ECB-80863C8D1453}" srcOrd="2" destOrd="0" presId="urn:microsoft.com/office/officeart/2005/8/layout/hProcess11"/>
    <dgm:cxn modelId="{BA99F8C0-BD7F-4135-BD2C-D9E7967806B6}" type="presParOf" srcId="{FE2EBEE2-9E9B-47B1-9300-606974DE415B}" destId="{45315658-52EA-4808-B06C-8169410B9EC3}" srcOrd="1" destOrd="0" presId="urn:microsoft.com/office/officeart/2005/8/layout/hProcess11"/>
    <dgm:cxn modelId="{01CF1B43-26E2-41FC-BACD-3B3886FE007D}" type="presParOf" srcId="{FE2EBEE2-9E9B-47B1-9300-606974DE415B}" destId="{57994752-4E7F-4595-9FAD-AC6D58C320E5}" srcOrd="2" destOrd="0" presId="urn:microsoft.com/office/officeart/2005/8/layout/hProcess11"/>
    <dgm:cxn modelId="{A90AFDB5-AEF1-49BA-88BF-64001D19EE76}" type="presParOf" srcId="{57994752-4E7F-4595-9FAD-AC6D58C320E5}" destId="{81E84772-67F7-42B0-8B82-304371A8E2F6}" srcOrd="0" destOrd="0" presId="urn:microsoft.com/office/officeart/2005/8/layout/hProcess11"/>
    <dgm:cxn modelId="{818C109D-4193-4C56-B398-66603C2017D2}" type="presParOf" srcId="{57994752-4E7F-4595-9FAD-AC6D58C320E5}" destId="{C33A7824-C600-44FF-8E48-D7BAC908E71D}" srcOrd="1" destOrd="0" presId="urn:microsoft.com/office/officeart/2005/8/layout/hProcess11"/>
    <dgm:cxn modelId="{2FE49511-D766-4196-8E7C-459F55F0DB84}" type="presParOf" srcId="{57994752-4E7F-4595-9FAD-AC6D58C320E5}" destId="{106F8E57-42FC-43C3-AF13-AFE1819617E6}" srcOrd="2" destOrd="0" presId="urn:microsoft.com/office/officeart/2005/8/layout/hProcess11"/>
    <dgm:cxn modelId="{E4CEFC33-F66E-4E2E-978D-209A60B36ACB}" type="presParOf" srcId="{FE2EBEE2-9E9B-47B1-9300-606974DE415B}" destId="{C47F7F65-89B1-410B-9E85-764320B9663D}" srcOrd="3" destOrd="0" presId="urn:microsoft.com/office/officeart/2005/8/layout/hProcess11"/>
    <dgm:cxn modelId="{BE3C1AA0-B008-4D8C-BD8B-34BDB6788CC9}" type="presParOf" srcId="{FE2EBEE2-9E9B-47B1-9300-606974DE415B}" destId="{1CA33198-6A59-42EF-B872-2131CCD78D6E}" srcOrd="4" destOrd="0" presId="urn:microsoft.com/office/officeart/2005/8/layout/hProcess11"/>
    <dgm:cxn modelId="{F56ECE32-9477-4AD0-89E8-E5A535F872EC}" type="presParOf" srcId="{1CA33198-6A59-42EF-B872-2131CCD78D6E}" destId="{BCFF4560-BA2F-43B4-B5E9-8D6DB63AAC9D}" srcOrd="0" destOrd="0" presId="urn:microsoft.com/office/officeart/2005/8/layout/hProcess11"/>
    <dgm:cxn modelId="{EBA5B4BE-1272-4EC4-B034-92E27E2E4CBD}" type="presParOf" srcId="{1CA33198-6A59-42EF-B872-2131CCD78D6E}" destId="{7D819CFB-9D9E-42E1-AFF1-33FBEF074F95}" srcOrd="1" destOrd="0" presId="urn:microsoft.com/office/officeart/2005/8/layout/hProcess11"/>
    <dgm:cxn modelId="{8875E808-7840-4999-91DA-D56DBB1F2876}" type="presParOf" srcId="{1CA33198-6A59-42EF-B872-2131CCD78D6E}" destId="{0C0C1748-6E9A-49B6-B622-2A1A1FCFF714}" srcOrd="2" destOrd="0" presId="urn:microsoft.com/office/officeart/2005/8/layout/hProcess11"/>
    <dgm:cxn modelId="{9298C9CE-DE01-45F4-8D4E-7E48BE44B5B4}" type="presParOf" srcId="{FE2EBEE2-9E9B-47B1-9300-606974DE415B}" destId="{A81EE590-CBDA-4694-9E73-937705E38FFD}" srcOrd="5" destOrd="0" presId="urn:microsoft.com/office/officeart/2005/8/layout/hProcess11"/>
    <dgm:cxn modelId="{80C1A985-B922-4AD2-B06E-9CF26BCC70B4}" type="presParOf" srcId="{FE2EBEE2-9E9B-47B1-9300-606974DE415B}" destId="{4319D16E-E1E8-46A2-A555-98158B1E336F}" srcOrd="6" destOrd="0" presId="urn:microsoft.com/office/officeart/2005/8/layout/hProcess11"/>
    <dgm:cxn modelId="{80819064-EC4F-415A-8269-49EF1A9E2144}" type="presParOf" srcId="{4319D16E-E1E8-46A2-A555-98158B1E336F}" destId="{60714BD9-6CCF-4251-8716-F6AFEF41C05B}" srcOrd="0" destOrd="0" presId="urn:microsoft.com/office/officeart/2005/8/layout/hProcess11"/>
    <dgm:cxn modelId="{C3DB87EC-CCBF-43BF-8853-9E629B4B6E66}" type="presParOf" srcId="{4319D16E-E1E8-46A2-A555-98158B1E336F}" destId="{B2CB345D-14F2-4CAB-B37B-4E190DBB4E20}" srcOrd="1" destOrd="0" presId="urn:microsoft.com/office/officeart/2005/8/layout/hProcess11"/>
    <dgm:cxn modelId="{FE887AA8-B18A-44E6-B7B8-E8A0502200FB}" type="presParOf" srcId="{4319D16E-E1E8-46A2-A555-98158B1E336F}" destId="{BEABFF1D-84D6-4E16-BF02-F15412D0C06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49574-AF06-4EE1-A217-8865341181A5}">
      <dsp:nvSpPr>
        <dsp:cNvPr id="0" name=""/>
        <dsp:cNvSpPr/>
      </dsp:nvSpPr>
      <dsp:spPr>
        <a:xfrm>
          <a:off x="0" y="1357788"/>
          <a:ext cx="8469824"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64985-D4D1-4A97-866D-F8D8C5B400E7}">
      <dsp:nvSpPr>
        <dsp:cNvPr id="0" name=""/>
        <dsp:cNvSpPr/>
      </dsp:nvSpPr>
      <dsp:spPr>
        <a:xfrm>
          <a:off x="3047" y="0"/>
          <a:ext cx="2429436"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100000"/>
            </a:lnSpc>
            <a:spcBef>
              <a:spcPct val="0"/>
            </a:spcBef>
            <a:spcAft>
              <a:spcPts val="0"/>
            </a:spcAft>
            <a:buNone/>
          </a:pPr>
          <a:r>
            <a:rPr lang="en-US" sz="2000" b="1" kern="1200">
              <a:solidFill>
                <a:srgbClr val="010000"/>
              </a:solidFill>
              <a:latin typeface="Calibri"/>
            </a:rPr>
            <a:t>January</a:t>
          </a:r>
        </a:p>
        <a:p>
          <a:pPr marL="0" lvl="0" indent="0" algn="ctr" defTabSz="889000">
            <a:lnSpc>
              <a:spcPct val="100000"/>
            </a:lnSpc>
            <a:spcBef>
              <a:spcPct val="0"/>
            </a:spcBef>
            <a:spcAft>
              <a:spcPts val="0"/>
            </a:spcAft>
            <a:buNone/>
          </a:pPr>
          <a:r>
            <a:rPr lang="en-US" sz="2000" kern="1200">
              <a:solidFill>
                <a:srgbClr val="010000"/>
              </a:solidFill>
              <a:latin typeface="Calibri"/>
            </a:rPr>
            <a:t>Board Information and Input</a:t>
          </a:r>
        </a:p>
      </dsp:txBody>
      <dsp:txXfrm>
        <a:off x="3047" y="0"/>
        <a:ext cx="2429436" cy="1810385"/>
      </dsp:txXfrm>
    </dsp:sp>
    <dsp:sp modelId="{9497C96A-0959-4C88-8760-77144D70F20C}">
      <dsp:nvSpPr>
        <dsp:cNvPr id="0" name=""/>
        <dsp:cNvSpPr/>
      </dsp:nvSpPr>
      <dsp:spPr>
        <a:xfrm>
          <a:off x="991467"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E84772-67F7-42B0-8B82-304371A8E2F6}">
      <dsp:nvSpPr>
        <dsp:cNvPr id="0" name=""/>
        <dsp:cNvSpPr/>
      </dsp:nvSpPr>
      <dsp:spPr>
        <a:xfrm>
          <a:off x="2467098" y="2715577"/>
          <a:ext cx="1537306"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ts val="0"/>
            </a:spcAft>
            <a:buNone/>
          </a:pPr>
          <a:r>
            <a:rPr lang="en-US" sz="1800" b="1" kern="1200">
              <a:solidFill>
                <a:srgbClr val="010000"/>
              </a:solidFill>
              <a:latin typeface="Calibri"/>
            </a:rPr>
            <a:t>February-March </a:t>
          </a:r>
        </a:p>
        <a:p>
          <a:pPr marL="0" lvl="0" indent="0" algn="ctr" defTabSz="800100">
            <a:lnSpc>
              <a:spcPct val="100000"/>
            </a:lnSpc>
            <a:spcBef>
              <a:spcPct val="0"/>
            </a:spcBef>
            <a:spcAft>
              <a:spcPts val="0"/>
            </a:spcAft>
            <a:buNone/>
          </a:pPr>
          <a:r>
            <a:rPr lang="en-US" sz="1800" kern="1200">
              <a:solidFill>
                <a:srgbClr val="010000"/>
              </a:solidFill>
              <a:latin typeface="Calibri"/>
            </a:rPr>
            <a:t>Stakeholder Feedback</a:t>
          </a:r>
        </a:p>
      </dsp:txBody>
      <dsp:txXfrm>
        <a:off x="2467098" y="2715577"/>
        <a:ext cx="1537306" cy="1810385"/>
      </dsp:txXfrm>
    </dsp:sp>
    <dsp:sp modelId="{C33A7824-C600-44FF-8E48-D7BAC908E71D}">
      <dsp:nvSpPr>
        <dsp:cNvPr id="0" name=""/>
        <dsp:cNvSpPr/>
      </dsp:nvSpPr>
      <dsp:spPr>
        <a:xfrm>
          <a:off x="3009453"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F4560-BA2F-43B4-B5E9-8D6DB63AAC9D}">
      <dsp:nvSpPr>
        <dsp:cNvPr id="0" name=""/>
        <dsp:cNvSpPr/>
      </dsp:nvSpPr>
      <dsp:spPr>
        <a:xfrm>
          <a:off x="4039020" y="0"/>
          <a:ext cx="186355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100000"/>
            </a:lnSpc>
            <a:spcBef>
              <a:spcPct val="0"/>
            </a:spcBef>
            <a:spcAft>
              <a:spcPts val="0"/>
            </a:spcAft>
            <a:buNone/>
          </a:pPr>
          <a:r>
            <a:rPr lang="en-US" sz="2000" b="1" kern="1200">
              <a:solidFill>
                <a:srgbClr val="010000"/>
              </a:solidFill>
              <a:latin typeface="Calibri"/>
            </a:rPr>
            <a:t>March</a:t>
          </a:r>
        </a:p>
        <a:p>
          <a:pPr marL="0" lvl="0" indent="0" algn="ctr" defTabSz="889000">
            <a:lnSpc>
              <a:spcPct val="100000"/>
            </a:lnSpc>
            <a:spcBef>
              <a:spcPct val="0"/>
            </a:spcBef>
            <a:spcAft>
              <a:spcPts val="0"/>
            </a:spcAft>
            <a:buNone/>
          </a:pPr>
          <a:r>
            <a:rPr lang="en-US" sz="2000" kern="1200">
              <a:solidFill>
                <a:srgbClr val="010000"/>
              </a:solidFill>
              <a:latin typeface="Calibri"/>
            </a:rPr>
            <a:t>Revisions and Updates</a:t>
          </a:r>
        </a:p>
      </dsp:txBody>
      <dsp:txXfrm>
        <a:off x="4039020" y="0"/>
        <a:ext cx="1863550" cy="1810385"/>
      </dsp:txXfrm>
    </dsp:sp>
    <dsp:sp modelId="{7D819CFB-9D9E-42E1-AFF1-33FBEF074F95}">
      <dsp:nvSpPr>
        <dsp:cNvPr id="0" name=""/>
        <dsp:cNvSpPr/>
      </dsp:nvSpPr>
      <dsp:spPr>
        <a:xfrm>
          <a:off x="4744497"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14BD9-6CCF-4251-8716-F6AFEF41C05B}">
      <dsp:nvSpPr>
        <dsp:cNvPr id="0" name=""/>
        <dsp:cNvSpPr/>
      </dsp:nvSpPr>
      <dsp:spPr>
        <a:xfrm>
          <a:off x="5937186" y="2715577"/>
          <a:ext cx="1682608"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100000"/>
            </a:lnSpc>
            <a:spcBef>
              <a:spcPct val="0"/>
            </a:spcBef>
            <a:spcAft>
              <a:spcPts val="0"/>
            </a:spcAft>
            <a:buNone/>
          </a:pPr>
          <a:r>
            <a:rPr lang="en-US" sz="1700" b="1" kern="1200">
              <a:solidFill>
                <a:srgbClr val="010000"/>
              </a:solidFill>
              <a:latin typeface="Calibri"/>
            </a:rPr>
            <a:t>April</a:t>
          </a:r>
        </a:p>
        <a:p>
          <a:pPr marL="0" lvl="0" indent="0" algn="ctr" defTabSz="755650">
            <a:lnSpc>
              <a:spcPct val="100000"/>
            </a:lnSpc>
            <a:spcBef>
              <a:spcPct val="0"/>
            </a:spcBef>
            <a:spcAft>
              <a:spcPts val="0"/>
            </a:spcAft>
            <a:buNone/>
          </a:pPr>
          <a:r>
            <a:rPr lang="en-US" sz="1700" kern="1200">
              <a:solidFill>
                <a:srgbClr val="010000"/>
              </a:solidFill>
              <a:latin typeface="Calibri"/>
            </a:rPr>
            <a:t>Final Decision </a:t>
          </a:r>
        </a:p>
      </dsp:txBody>
      <dsp:txXfrm>
        <a:off x="5937186" y="2715577"/>
        <a:ext cx="1682608" cy="1810385"/>
      </dsp:txXfrm>
    </dsp:sp>
    <dsp:sp modelId="{B2CB345D-14F2-4CAB-B37B-4E190DBB4E20}">
      <dsp:nvSpPr>
        <dsp:cNvPr id="0" name=""/>
        <dsp:cNvSpPr/>
      </dsp:nvSpPr>
      <dsp:spPr>
        <a:xfrm>
          <a:off x="6552192"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15DEC48-29AE-4484-AF6C-A43976245F93}" type="slidenum">
              <a:rPr lang="en-US" smtClean="0"/>
              <a:t>0</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Graduation Report - DMPS School Board</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a:t>4/15/13</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A2FB22-246E-4877-86DC-E32276955915}"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600"/>
              <a:t>Welcome!</a:t>
            </a:r>
          </a:p>
          <a:p>
            <a:endParaRPr lang="en-US" sz="1600"/>
          </a:p>
          <a:p>
            <a:r>
              <a:rPr lang="en-US" sz="1600"/>
              <a:t>Glad</a:t>
            </a:r>
            <a:r>
              <a:rPr lang="en-US" sz="1600" baseline="0"/>
              <a:t> to have discussion focused on improving school hours.</a:t>
            </a:r>
          </a:p>
          <a:p>
            <a:endParaRPr lang="en-US" sz="1600" baseline="0"/>
          </a:p>
          <a:p>
            <a:r>
              <a:rPr lang="en-US" sz="1600" baseline="0"/>
              <a:t>We are here to share the district’s current version.</a:t>
            </a:r>
          </a:p>
          <a:p>
            <a:endParaRPr lang="en-US" sz="1600" baseline="0"/>
          </a:p>
          <a:p>
            <a:r>
              <a:rPr lang="en-US" sz="1600" baseline="0"/>
              <a:t>We are here to hear and gather more feedback from you.</a:t>
            </a:r>
          </a:p>
          <a:p>
            <a:endParaRPr lang="en-US" sz="1600" baseline="0"/>
          </a:p>
          <a:p>
            <a:r>
              <a:rPr lang="en-US" sz="1600" baseline="0"/>
              <a:t>7000 Surveys completed</a:t>
            </a:r>
          </a:p>
          <a:p>
            <a:endParaRPr lang="en-US" sz="1600" baseline="0"/>
          </a:p>
          <a:p>
            <a:r>
              <a:rPr lang="en-US" sz="1600" baseline="0"/>
              <a:t>250 Comments on website</a:t>
            </a:r>
          </a:p>
          <a:p>
            <a:endParaRPr lang="en-US" sz="1600" baseline="0"/>
          </a:p>
          <a:p>
            <a:r>
              <a:rPr lang="en-US" sz="1600" baseline="0"/>
              <a:t>200+ Postings on Facebook and Twitter</a:t>
            </a:r>
            <a:endParaRPr lang="en-US" sz="1600"/>
          </a:p>
        </p:txBody>
      </p:sp>
      <p:sp>
        <p:nvSpPr>
          <p:cNvPr id="4" name="Slide Number Placeholder 3"/>
          <p:cNvSpPr>
            <a:spLocks noGrp="1"/>
          </p:cNvSpPr>
          <p:nvPr>
            <p:ph type="sldNum" sz="quarter" idx="10"/>
          </p:nvPr>
        </p:nvSpPr>
        <p:spPr/>
        <p:txBody>
          <a:bodyPr/>
          <a:lstStyle/>
          <a:p>
            <a:fld id="{E5A2FB22-246E-4877-86DC-E32276955915}" type="slidenum">
              <a:rPr lang="en-US" smtClean="0"/>
              <a:t>1</a:t>
            </a:fld>
            <a:endParaRPr lang="en-US"/>
          </a:p>
        </p:txBody>
      </p:sp>
    </p:spTree>
    <p:extLst>
      <p:ext uri="{BB962C8B-B14F-4D97-AF65-F5344CB8AC3E}">
        <p14:creationId xmlns:p14="http://schemas.microsoft.com/office/powerpoint/2010/main" val="153103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Susie</a:t>
            </a:r>
          </a:p>
        </p:txBody>
      </p:sp>
      <p:sp>
        <p:nvSpPr>
          <p:cNvPr id="4" name="Slide Number Placeholder 3"/>
          <p:cNvSpPr>
            <a:spLocks noGrp="1"/>
          </p:cNvSpPr>
          <p:nvPr>
            <p:ph type="sldNum" sz="quarter" idx="10"/>
          </p:nvPr>
        </p:nvSpPr>
        <p:spPr/>
        <p:txBody>
          <a:bodyPr/>
          <a:lstStyle/>
          <a:p>
            <a:fld id="{E5A2FB22-246E-4877-86DC-E32276955915}" type="slidenum">
              <a:rPr lang="en-US" smtClean="0"/>
              <a:t>10</a:t>
            </a:fld>
            <a:endParaRPr lang="en-US"/>
          </a:p>
        </p:txBody>
      </p:sp>
    </p:spTree>
    <p:extLst>
      <p:ext uri="{BB962C8B-B14F-4D97-AF65-F5344CB8AC3E}">
        <p14:creationId xmlns:p14="http://schemas.microsoft.com/office/powerpoint/2010/main" val="257716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Susie – Early Themes</a:t>
            </a:r>
          </a:p>
        </p:txBody>
      </p:sp>
      <p:sp>
        <p:nvSpPr>
          <p:cNvPr id="4" name="Slide Number Placeholder 3"/>
          <p:cNvSpPr>
            <a:spLocks noGrp="1"/>
          </p:cNvSpPr>
          <p:nvPr>
            <p:ph type="sldNum" sz="quarter" idx="10"/>
          </p:nvPr>
        </p:nvSpPr>
        <p:spPr/>
        <p:txBody>
          <a:bodyPr/>
          <a:lstStyle/>
          <a:p>
            <a:fld id="{E5A2FB22-246E-4877-86DC-E32276955915}" type="slidenum">
              <a:rPr lang="en-US" smtClean="0"/>
              <a:t>11</a:t>
            </a:fld>
            <a:endParaRPr lang="en-US"/>
          </a:p>
        </p:txBody>
      </p:sp>
    </p:spTree>
    <p:extLst>
      <p:ext uri="{BB962C8B-B14F-4D97-AF65-F5344CB8AC3E}">
        <p14:creationId xmlns:p14="http://schemas.microsoft.com/office/powerpoint/2010/main" val="2739447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Tim – Concerns</a:t>
            </a:r>
          </a:p>
          <a:p>
            <a:endParaRPr lang="en-US"/>
          </a:p>
        </p:txBody>
      </p:sp>
      <p:sp>
        <p:nvSpPr>
          <p:cNvPr id="4" name="Slide Number Placeholder 3"/>
          <p:cNvSpPr>
            <a:spLocks noGrp="1"/>
          </p:cNvSpPr>
          <p:nvPr>
            <p:ph type="sldNum" sz="quarter" idx="10"/>
          </p:nvPr>
        </p:nvSpPr>
        <p:spPr/>
        <p:txBody>
          <a:bodyPr/>
          <a:lstStyle/>
          <a:p>
            <a:fld id="{E5A2FB22-246E-4877-86DC-E32276955915}" type="slidenum">
              <a:rPr lang="en-US" smtClean="0"/>
              <a:t>12</a:t>
            </a:fld>
            <a:endParaRPr lang="en-US"/>
          </a:p>
        </p:txBody>
      </p:sp>
    </p:spTree>
    <p:extLst>
      <p:ext uri="{BB962C8B-B14F-4D97-AF65-F5344CB8AC3E}">
        <p14:creationId xmlns:p14="http://schemas.microsoft.com/office/powerpoint/2010/main" val="221927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Tim</a:t>
            </a:r>
            <a:r>
              <a:rPr lang="en-US" sz="1600" baseline="0"/>
              <a:t> – </a:t>
            </a:r>
          </a:p>
          <a:p>
            <a:r>
              <a:rPr lang="en-US" sz="1600" baseline="0"/>
              <a:t>Continuous Improvement Project</a:t>
            </a:r>
          </a:p>
          <a:p>
            <a:r>
              <a:rPr lang="en-US" sz="1600" baseline="0"/>
              <a:t>Past Few Months - Internal Stakeholders and DART</a:t>
            </a:r>
          </a:p>
          <a:p>
            <a:r>
              <a:rPr lang="en-US" sz="1600" baseline="0"/>
              <a:t>Next Few Months – Board/Stakeholders Feedback =  Revisions</a:t>
            </a:r>
          </a:p>
          <a:p>
            <a:r>
              <a:rPr lang="en-US" sz="1600" baseline="0"/>
              <a:t>Determination of If and When = Early April</a:t>
            </a:r>
            <a:endParaRPr lang="en-US" sz="1600"/>
          </a:p>
        </p:txBody>
      </p:sp>
      <p:sp>
        <p:nvSpPr>
          <p:cNvPr id="4" name="Slide Number Placeholder 3"/>
          <p:cNvSpPr>
            <a:spLocks noGrp="1"/>
          </p:cNvSpPr>
          <p:nvPr>
            <p:ph type="sldNum" sz="quarter" idx="10"/>
          </p:nvPr>
        </p:nvSpPr>
        <p:spPr/>
        <p:txBody>
          <a:bodyPr/>
          <a:lstStyle/>
          <a:p>
            <a:fld id="{E5A2FB22-246E-4877-86DC-E32276955915}" type="slidenum">
              <a:rPr lang="en-US" smtClean="0"/>
              <a:t>13</a:t>
            </a:fld>
            <a:endParaRPr lang="en-US"/>
          </a:p>
        </p:txBody>
      </p:sp>
    </p:spTree>
    <p:extLst>
      <p:ext uri="{BB962C8B-B14F-4D97-AF65-F5344CB8AC3E}">
        <p14:creationId xmlns:p14="http://schemas.microsoft.com/office/powerpoint/2010/main" val="2004504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Tim – Web Site Has</a:t>
            </a:r>
            <a:r>
              <a:rPr lang="en-US" sz="1600" baseline="0"/>
              <a:t> Growing Resources</a:t>
            </a:r>
          </a:p>
          <a:p>
            <a:r>
              <a:rPr lang="en-US" sz="1600" baseline="0"/>
              <a:t>Dr. Ahart Introduction</a:t>
            </a:r>
          </a:p>
          <a:p>
            <a:r>
              <a:rPr lang="en-US" sz="1600" baseline="0"/>
              <a:t>Research Summaries</a:t>
            </a:r>
          </a:p>
          <a:p>
            <a:r>
              <a:rPr lang="en-US" sz="1600" baseline="0"/>
              <a:t>FAQ</a:t>
            </a:r>
          </a:p>
          <a:p>
            <a:r>
              <a:rPr lang="en-US" sz="1600" baseline="0"/>
              <a:t>Surveys in 8 Languages</a:t>
            </a:r>
            <a:endParaRPr lang="en-US" sz="1600"/>
          </a:p>
        </p:txBody>
      </p:sp>
      <p:sp>
        <p:nvSpPr>
          <p:cNvPr id="4" name="Slide Number Placeholder 3"/>
          <p:cNvSpPr>
            <a:spLocks noGrp="1"/>
          </p:cNvSpPr>
          <p:nvPr>
            <p:ph type="sldNum" sz="quarter" idx="10"/>
          </p:nvPr>
        </p:nvSpPr>
        <p:spPr/>
        <p:txBody>
          <a:bodyPr/>
          <a:lstStyle/>
          <a:p>
            <a:fld id="{E5A2FB22-246E-4877-86DC-E32276955915}" type="slidenum">
              <a:rPr lang="en-US" smtClean="0"/>
              <a:t>14</a:t>
            </a:fld>
            <a:endParaRPr lang="en-US"/>
          </a:p>
        </p:txBody>
      </p:sp>
    </p:spTree>
    <p:extLst>
      <p:ext uri="{BB962C8B-B14F-4D97-AF65-F5344CB8AC3E}">
        <p14:creationId xmlns:p14="http://schemas.microsoft.com/office/powerpoint/2010/main" val="163619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Tim – How Process</a:t>
            </a:r>
            <a:r>
              <a:rPr lang="en-US" sz="1600" baseline="0"/>
              <a:t> Feedback &amp; Questions</a:t>
            </a:r>
            <a:endParaRPr lang="en-US" sz="1600"/>
          </a:p>
        </p:txBody>
      </p:sp>
      <p:sp>
        <p:nvSpPr>
          <p:cNvPr id="4" name="Slide Number Placeholder 3"/>
          <p:cNvSpPr>
            <a:spLocks noGrp="1"/>
          </p:cNvSpPr>
          <p:nvPr>
            <p:ph type="sldNum" sz="quarter" idx="10"/>
          </p:nvPr>
        </p:nvSpPr>
        <p:spPr/>
        <p:txBody>
          <a:bodyPr/>
          <a:lstStyle/>
          <a:p>
            <a:fld id="{E5A2FB22-246E-4877-86DC-E32276955915}" type="slidenum">
              <a:rPr lang="en-US" smtClean="0"/>
              <a:t>15</a:t>
            </a:fld>
            <a:endParaRPr lang="en-US"/>
          </a:p>
        </p:txBody>
      </p:sp>
    </p:spTree>
    <p:extLst>
      <p:ext uri="{BB962C8B-B14F-4D97-AF65-F5344CB8AC3E}">
        <p14:creationId xmlns:p14="http://schemas.microsoft.com/office/powerpoint/2010/main" val="121534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Introductions!</a:t>
            </a:r>
          </a:p>
          <a:p>
            <a:endParaRPr lang="en-US">
              <a:latin typeface="Calibri"/>
            </a:endParaRPr>
          </a:p>
          <a:p>
            <a:r>
              <a:rPr lang="en-US">
                <a:latin typeface="Calibri"/>
              </a:rPr>
              <a:t>Natasha</a:t>
            </a:r>
            <a:r>
              <a:rPr lang="en-US" baseline="0">
                <a:latin typeface="Calibri"/>
              </a:rPr>
              <a:t> Newcomb</a:t>
            </a:r>
          </a:p>
          <a:p>
            <a:r>
              <a:rPr lang="en-US" baseline="0" err="1">
                <a:latin typeface="Calibri"/>
              </a:rPr>
              <a:t>Deonna</a:t>
            </a:r>
            <a:r>
              <a:rPr lang="en-US" baseline="0">
                <a:latin typeface="Calibri"/>
              </a:rPr>
              <a:t> Langford</a:t>
            </a:r>
          </a:p>
          <a:p>
            <a:r>
              <a:rPr lang="en-US" baseline="0">
                <a:latin typeface="Calibri"/>
              </a:rPr>
              <a:t>Terri Caldwell</a:t>
            </a:r>
          </a:p>
          <a:p>
            <a:r>
              <a:rPr lang="en-US" baseline="0">
                <a:latin typeface="Calibri"/>
              </a:rPr>
              <a:t>Cindy </a:t>
            </a:r>
            <a:r>
              <a:rPr lang="en-US" baseline="0" err="1">
                <a:latin typeface="Calibri"/>
              </a:rPr>
              <a:t>Esbernd</a:t>
            </a:r>
            <a:r>
              <a:rPr lang="en-US" baseline="0">
                <a:latin typeface="Calibri"/>
              </a:rPr>
              <a:t> </a:t>
            </a:r>
          </a:p>
          <a:p>
            <a:r>
              <a:rPr lang="en-US" baseline="0">
                <a:latin typeface="Calibri"/>
              </a:rPr>
              <a:t>Rob Barron</a:t>
            </a:r>
          </a:p>
          <a:p>
            <a:r>
              <a:rPr lang="en-US" baseline="0">
                <a:latin typeface="Calibri"/>
              </a:rPr>
              <a:t>Connie </a:t>
            </a:r>
            <a:r>
              <a:rPr lang="en-US" baseline="0" err="1">
                <a:latin typeface="Calibri"/>
              </a:rPr>
              <a:t>Boesen</a:t>
            </a:r>
            <a:endParaRPr lang="en-US">
              <a:latin typeface="Calibri"/>
            </a:endParaRPr>
          </a:p>
        </p:txBody>
      </p:sp>
      <p:sp>
        <p:nvSpPr>
          <p:cNvPr id="4" name="Slide Number Placeholder 3"/>
          <p:cNvSpPr>
            <a:spLocks noGrp="1"/>
          </p:cNvSpPr>
          <p:nvPr>
            <p:ph type="sldNum" sz="quarter" idx="10"/>
          </p:nvPr>
        </p:nvSpPr>
        <p:spPr/>
        <p:txBody>
          <a:bodyPr/>
          <a:lstStyle/>
          <a:p>
            <a:fld id="{E5A2FB22-246E-4877-86DC-E32276955915}" type="slidenum">
              <a:rPr lang="en-US" smtClean="0"/>
              <a:t>2</a:t>
            </a:fld>
            <a:endParaRPr lang="en-US"/>
          </a:p>
        </p:txBody>
      </p:sp>
    </p:spTree>
    <p:extLst>
      <p:ext uri="{BB962C8B-B14F-4D97-AF65-F5344CB8AC3E}">
        <p14:creationId xmlns:p14="http://schemas.microsoft.com/office/powerpoint/2010/main" val="129079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A2FB22-246E-4877-86DC-E32276955915}" type="slidenum">
              <a:rPr lang="en-US" smtClean="0"/>
              <a:t>3</a:t>
            </a:fld>
            <a:endParaRPr lang="en-US"/>
          </a:p>
        </p:txBody>
      </p:sp>
    </p:spTree>
    <p:extLst>
      <p:ext uri="{BB962C8B-B14F-4D97-AF65-F5344CB8AC3E}">
        <p14:creationId xmlns:p14="http://schemas.microsoft.com/office/powerpoint/2010/main" val="44282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Message from superintendent to frame discussion and give context to forum.</a:t>
            </a:r>
          </a:p>
        </p:txBody>
      </p:sp>
      <p:sp>
        <p:nvSpPr>
          <p:cNvPr id="4" name="Slide Number Placeholder 3"/>
          <p:cNvSpPr>
            <a:spLocks noGrp="1"/>
          </p:cNvSpPr>
          <p:nvPr>
            <p:ph type="sldNum" sz="quarter" idx="10"/>
          </p:nvPr>
        </p:nvSpPr>
        <p:spPr/>
        <p:txBody>
          <a:bodyPr/>
          <a:lstStyle/>
          <a:p>
            <a:fld id="{E5A2FB22-246E-4877-86DC-E32276955915}" type="slidenum">
              <a:rPr lang="en-US" smtClean="0"/>
              <a:t>4</a:t>
            </a:fld>
            <a:endParaRPr lang="en-US"/>
          </a:p>
        </p:txBody>
      </p:sp>
    </p:spTree>
    <p:extLst>
      <p:ext uri="{BB962C8B-B14F-4D97-AF65-F5344CB8AC3E}">
        <p14:creationId xmlns:p14="http://schemas.microsoft.com/office/powerpoint/2010/main" val="171001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Tim – </a:t>
            </a:r>
          </a:p>
          <a:p>
            <a:r>
              <a:rPr lang="en-US" sz="1600"/>
              <a:t>National Sleep Foundation</a:t>
            </a:r>
          </a:p>
          <a:p>
            <a:r>
              <a:rPr lang="en-US" sz="1600"/>
              <a:t>American Psychological</a:t>
            </a:r>
            <a:r>
              <a:rPr lang="en-US" sz="1600" baseline="0"/>
              <a:t> Association</a:t>
            </a:r>
          </a:p>
          <a:p>
            <a:r>
              <a:rPr lang="en-US" sz="1600" baseline="0"/>
              <a:t>American Academy of Pediatrics</a:t>
            </a:r>
          </a:p>
          <a:p>
            <a:r>
              <a:rPr lang="en-US" sz="1600" baseline="0"/>
              <a:t>American Medical Association</a:t>
            </a:r>
          </a:p>
          <a:p>
            <a:r>
              <a:rPr lang="en-US" sz="1600" baseline="0"/>
              <a:t>	Hanover Research Group</a:t>
            </a:r>
            <a:endParaRPr lang="en-US" sz="1600"/>
          </a:p>
        </p:txBody>
      </p:sp>
      <p:sp>
        <p:nvSpPr>
          <p:cNvPr id="4" name="Slide Number Placeholder 3"/>
          <p:cNvSpPr>
            <a:spLocks noGrp="1"/>
          </p:cNvSpPr>
          <p:nvPr>
            <p:ph type="sldNum" sz="quarter" idx="10"/>
          </p:nvPr>
        </p:nvSpPr>
        <p:spPr/>
        <p:txBody>
          <a:bodyPr/>
          <a:lstStyle/>
          <a:p>
            <a:fld id="{E5A2FB22-246E-4877-86DC-E32276955915}" type="slidenum">
              <a:rPr lang="en-US" smtClean="0"/>
              <a:t>5</a:t>
            </a:fld>
            <a:endParaRPr lang="en-US"/>
          </a:p>
        </p:txBody>
      </p:sp>
    </p:spTree>
    <p:extLst>
      <p:ext uri="{BB962C8B-B14F-4D97-AF65-F5344CB8AC3E}">
        <p14:creationId xmlns:p14="http://schemas.microsoft.com/office/powerpoint/2010/main" val="135797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Tim - Read</a:t>
            </a:r>
          </a:p>
        </p:txBody>
      </p:sp>
      <p:sp>
        <p:nvSpPr>
          <p:cNvPr id="4" name="Slide Number Placeholder 3"/>
          <p:cNvSpPr>
            <a:spLocks noGrp="1"/>
          </p:cNvSpPr>
          <p:nvPr>
            <p:ph type="sldNum" sz="quarter" idx="10"/>
          </p:nvPr>
        </p:nvSpPr>
        <p:spPr/>
        <p:txBody>
          <a:bodyPr/>
          <a:lstStyle/>
          <a:p>
            <a:fld id="{E5A2FB22-246E-4877-86DC-E32276955915}" type="slidenum">
              <a:rPr lang="en-US" smtClean="0"/>
              <a:t>6</a:t>
            </a:fld>
            <a:endParaRPr lang="en-US"/>
          </a:p>
        </p:txBody>
      </p:sp>
    </p:spTree>
    <p:extLst>
      <p:ext uri="{BB962C8B-B14F-4D97-AF65-F5344CB8AC3E}">
        <p14:creationId xmlns:p14="http://schemas.microsoft.com/office/powerpoint/2010/main" val="360065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Tim – Read</a:t>
            </a:r>
          </a:p>
          <a:p>
            <a:r>
              <a:rPr lang="en-US" sz="1600"/>
              <a:t>Counter</a:t>
            </a:r>
            <a:r>
              <a:rPr lang="en-US" sz="1600" baseline="0"/>
              <a:t> The Impact Of Sleep Deprivation – Adolescents</a:t>
            </a:r>
          </a:p>
          <a:p>
            <a:r>
              <a:rPr lang="en-US" sz="1600" baseline="0"/>
              <a:t>70% Elementary</a:t>
            </a:r>
          </a:p>
          <a:p>
            <a:r>
              <a:rPr lang="en-US" sz="1600" baseline="0"/>
              <a:t>30% Middle</a:t>
            </a:r>
          </a:p>
          <a:p>
            <a:r>
              <a:rPr lang="en-US" sz="1600" baseline="0"/>
              <a:t>10% High</a:t>
            </a:r>
            <a:endParaRPr lang="en-US" sz="1600"/>
          </a:p>
        </p:txBody>
      </p:sp>
      <p:sp>
        <p:nvSpPr>
          <p:cNvPr id="4" name="Slide Number Placeholder 3"/>
          <p:cNvSpPr>
            <a:spLocks noGrp="1"/>
          </p:cNvSpPr>
          <p:nvPr>
            <p:ph type="sldNum" sz="quarter" idx="10"/>
          </p:nvPr>
        </p:nvSpPr>
        <p:spPr/>
        <p:txBody>
          <a:bodyPr/>
          <a:lstStyle/>
          <a:p>
            <a:fld id="{E5A2FB22-246E-4877-86DC-E32276955915}" type="slidenum">
              <a:rPr lang="en-US" smtClean="0"/>
              <a:t>7</a:t>
            </a:fld>
            <a:endParaRPr lang="en-US"/>
          </a:p>
        </p:txBody>
      </p:sp>
    </p:spTree>
    <p:extLst>
      <p:ext uri="{BB962C8B-B14F-4D97-AF65-F5344CB8AC3E}">
        <p14:creationId xmlns:p14="http://schemas.microsoft.com/office/powerpoint/2010/main" val="3226944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Tim – Left To Right</a:t>
            </a:r>
          </a:p>
          <a:p>
            <a:endParaRPr lang="en-US" sz="1600"/>
          </a:p>
          <a:p>
            <a:r>
              <a:rPr lang="en-US" sz="1600"/>
              <a:t>Disproportionate – Students Living in Poverty</a:t>
            </a:r>
          </a:p>
          <a:p>
            <a:r>
              <a:rPr lang="en-US" sz="1600"/>
              <a:t>DMPS</a:t>
            </a:r>
            <a:r>
              <a:rPr lang="en-US" sz="1600" baseline="0"/>
              <a:t> – 2-3X more likely to be absent 1</a:t>
            </a:r>
            <a:r>
              <a:rPr lang="en-US" sz="1600" baseline="30000"/>
              <a:t>st</a:t>
            </a:r>
            <a:r>
              <a:rPr lang="en-US" sz="1600" baseline="0"/>
              <a:t> period</a:t>
            </a:r>
          </a:p>
          <a:p>
            <a:r>
              <a:rPr lang="en-US" sz="1600" baseline="0"/>
              <a:t>Low participation in Breakfast</a:t>
            </a:r>
            <a:endParaRPr lang="en-US" sz="1600"/>
          </a:p>
        </p:txBody>
      </p:sp>
      <p:sp>
        <p:nvSpPr>
          <p:cNvPr id="4" name="Slide Number Placeholder 3"/>
          <p:cNvSpPr>
            <a:spLocks noGrp="1"/>
          </p:cNvSpPr>
          <p:nvPr>
            <p:ph type="sldNum" sz="quarter" idx="10"/>
          </p:nvPr>
        </p:nvSpPr>
        <p:spPr/>
        <p:txBody>
          <a:bodyPr/>
          <a:lstStyle/>
          <a:p>
            <a:fld id="{E5A2FB22-246E-4877-86DC-E32276955915}" type="slidenum">
              <a:rPr lang="en-US" smtClean="0"/>
              <a:t>8</a:t>
            </a:fld>
            <a:endParaRPr lang="en-US"/>
          </a:p>
        </p:txBody>
      </p:sp>
    </p:spTree>
    <p:extLst>
      <p:ext uri="{BB962C8B-B14F-4D97-AF65-F5344CB8AC3E}">
        <p14:creationId xmlns:p14="http://schemas.microsoft.com/office/powerpoint/2010/main" val="423305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Susie</a:t>
            </a:r>
          </a:p>
          <a:p>
            <a:endParaRPr lang="en-US" sz="1600" baseline="0"/>
          </a:p>
          <a:p>
            <a:r>
              <a:rPr lang="en-US" sz="1600" baseline="0"/>
              <a:t>Align with sleep cycles</a:t>
            </a:r>
          </a:p>
          <a:p>
            <a:endParaRPr lang="en-US" sz="1600" baseline="0"/>
          </a:p>
          <a:p>
            <a:r>
              <a:rPr lang="en-US" sz="1600" baseline="0"/>
              <a:t>More focused earlier in the morning</a:t>
            </a:r>
          </a:p>
        </p:txBody>
      </p:sp>
      <p:sp>
        <p:nvSpPr>
          <p:cNvPr id="4" name="Slide Number Placeholder 3"/>
          <p:cNvSpPr>
            <a:spLocks noGrp="1"/>
          </p:cNvSpPr>
          <p:nvPr>
            <p:ph type="sldNum" sz="quarter" idx="10"/>
          </p:nvPr>
        </p:nvSpPr>
        <p:spPr/>
        <p:txBody>
          <a:bodyPr/>
          <a:lstStyle/>
          <a:p>
            <a:fld id="{E5A2FB22-246E-4877-86DC-E32276955915}" type="slidenum">
              <a:rPr lang="en-US" smtClean="0"/>
              <a:t>9</a:t>
            </a:fld>
            <a:endParaRPr lang="en-US"/>
          </a:p>
        </p:txBody>
      </p:sp>
    </p:spTree>
    <p:extLst>
      <p:ext uri="{BB962C8B-B14F-4D97-AF65-F5344CB8AC3E}">
        <p14:creationId xmlns:p14="http://schemas.microsoft.com/office/powerpoint/2010/main" val="2659878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MPS-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014413"/>
            <a:ext cx="7772400" cy="1470025"/>
          </a:xfrm>
        </p:spPr>
        <p:txBody>
          <a:bodyPr>
            <a:noAutofit/>
          </a:bodyPr>
          <a:lstStyle>
            <a:lvl1pPr>
              <a:defRPr sz="5400"/>
            </a:lvl1pPr>
          </a:lstStyle>
          <a:p>
            <a:r>
              <a:rPr lang="en-US"/>
              <a:t>Click to edit Master title style</a:t>
            </a:r>
          </a:p>
        </p:txBody>
      </p:sp>
      <p:sp>
        <p:nvSpPr>
          <p:cNvPr id="3" name="Subtitle 2"/>
          <p:cNvSpPr>
            <a:spLocks noGrp="1"/>
          </p:cNvSpPr>
          <p:nvPr>
            <p:ph type="subTitle" idx="1"/>
          </p:nvPr>
        </p:nvSpPr>
        <p:spPr>
          <a:xfrm>
            <a:off x="1371600" y="35528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DMPS logo .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9397" y="5440791"/>
            <a:ext cx="1106479" cy="464722"/>
          </a:xfrm>
          <a:prstGeom prst="rect">
            <a:avLst/>
          </a:prstGeom>
        </p:spPr>
      </p:pic>
      <p:pic>
        <p:nvPicPr>
          <p:cNvPr id="9" name="Picture 8"/>
          <p:cNvPicPr>
            <a:picLocks noChangeAspect="1"/>
          </p:cNvPicPr>
          <p:nvPr userDrawn="1"/>
        </p:nvPicPr>
        <p:blipFill>
          <a:blip r:embed="rId4"/>
          <a:stretch>
            <a:fillRect/>
          </a:stretch>
        </p:blipFill>
        <p:spPr>
          <a:xfrm>
            <a:off x="3675072" y="6106831"/>
            <a:ext cx="1716827" cy="441605"/>
          </a:xfrm>
          <a:prstGeom prst="rect">
            <a:avLst/>
          </a:prstGeom>
        </p:spPr>
      </p:pic>
    </p:spTree>
    <p:extLst>
      <p:ext uri="{BB962C8B-B14F-4D97-AF65-F5344CB8AC3E}">
        <p14:creationId xmlns:p14="http://schemas.microsoft.com/office/powerpoint/2010/main" val="359372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57200" y="2198689"/>
            <a:ext cx="8229600" cy="3944936"/>
          </a:xfrm>
        </p:spPr>
        <p:txBody>
          <a:bodyPr/>
          <a:lstStyle/>
          <a:p>
            <a:endParaRPr lang="en-US"/>
          </a:p>
        </p:txBody>
      </p:sp>
      <p:sp>
        <p:nvSpPr>
          <p:cNvPr id="6" name="Text Placeholder 5"/>
          <p:cNvSpPr>
            <a:spLocks noGrp="1"/>
          </p:cNvSpPr>
          <p:nvPr>
            <p:ph type="body" sz="quarter" idx="11"/>
          </p:nvPr>
        </p:nvSpPr>
        <p:spPr>
          <a:xfrm>
            <a:off x="457200" y="1473205"/>
            <a:ext cx="8229600" cy="55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85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640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0" y="1"/>
            <a:ext cx="9144000" cy="1452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41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transition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1771652"/>
            <a:ext cx="7772400" cy="1362075"/>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22313" y="3208340"/>
            <a:ext cx="7772400" cy="633412"/>
          </a:xfrm>
        </p:spPr>
        <p:txBody>
          <a:bodyPr anchor="b">
            <a:normAutofit/>
          </a:bodyPr>
          <a:lstStyle>
            <a:lvl1pPr marL="0" indent="0" algn="ctr">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6980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771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atin typeface="Gill Sans MT"/>
                <a:cs typeface="Gill Sans MT"/>
              </a:defRPr>
            </a:lvl1pPr>
            <a:lvl2pPr>
              <a:defRPr sz="2400">
                <a:latin typeface="Gill Sans MT"/>
                <a:cs typeface="Gill Sans MT"/>
              </a:defRPr>
            </a:lvl2pPr>
            <a:lvl3pPr>
              <a:defRPr sz="2000">
                <a:latin typeface="Gill Sans MT"/>
                <a:cs typeface="Gill Sans MT"/>
              </a:defRPr>
            </a:lvl3pPr>
            <a:lvl4pPr>
              <a:defRPr sz="1800">
                <a:latin typeface="Gill Sans MT"/>
                <a:cs typeface="Gill Sans MT"/>
              </a:defRPr>
            </a:lvl4pPr>
            <a:lvl5pPr>
              <a:defRPr sz="1800">
                <a:latin typeface="Gill Sans MT"/>
                <a:cs typeface="Gill Sans M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atin typeface="Gill Sans MT"/>
                <a:cs typeface="Gill Sans MT"/>
              </a:defRPr>
            </a:lvl1pPr>
            <a:lvl2pPr>
              <a:defRPr sz="2400">
                <a:latin typeface="Gill Sans MT"/>
                <a:cs typeface="Gill Sans MT"/>
              </a:defRPr>
            </a:lvl2pPr>
            <a:lvl3pPr>
              <a:defRPr sz="2000">
                <a:latin typeface="Gill Sans MT"/>
                <a:cs typeface="Gill Sans MT"/>
              </a:defRPr>
            </a:lvl3pPr>
            <a:lvl4pPr>
              <a:defRPr sz="1800">
                <a:latin typeface="Gill Sans MT"/>
                <a:cs typeface="Gill Sans MT"/>
              </a:defRPr>
            </a:lvl4pPr>
            <a:lvl5pPr>
              <a:defRPr sz="1800">
                <a:latin typeface="Gill Sans MT"/>
                <a:cs typeface="Gill Sans M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53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0" y="1417639"/>
            <a:ext cx="3286125" cy="2320925"/>
          </a:xfrm>
        </p:spPr>
        <p:txBody>
          <a:bodyPr/>
          <a:lstStyle/>
          <a:p>
            <a:endParaRPr lang="en-US"/>
          </a:p>
        </p:txBody>
      </p:sp>
      <p:sp>
        <p:nvSpPr>
          <p:cNvPr id="5" name="Picture Placeholder 3"/>
          <p:cNvSpPr>
            <a:spLocks noGrp="1"/>
          </p:cNvSpPr>
          <p:nvPr>
            <p:ph type="pic" sz="quarter" idx="11"/>
          </p:nvPr>
        </p:nvSpPr>
        <p:spPr>
          <a:xfrm>
            <a:off x="0" y="3841750"/>
            <a:ext cx="3286125" cy="2357437"/>
          </a:xfrm>
        </p:spPr>
        <p:txBody>
          <a:bodyPr/>
          <a:lstStyle/>
          <a:p>
            <a:endParaRPr lang="en-US"/>
          </a:p>
        </p:txBody>
      </p:sp>
      <p:sp>
        <p:nvSpPr>
          <p:cNvPr id="7" name="Content Placeholder 6"/>
          <p:cNvSpPr>
            <a:spLocks noGrp="1"/>
          </p:cNvSpPr>
          <p:nvPr>
            <p:ph sz="quarter" idx="12"/>
          </p:nvPr>
        </p:nvSpPr>
        <p:spPr>
          <a:xfrm>
            <a:off x="3698875" y="1417638"/>
            <a:ext cx="4987927" cy="4781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33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1" y="1417638"/>
            <a:ext cx="3286125" cy="4781550"/>
          </a:xfrm>
        </p:spPr>
        <p:txBody>
          <a:bodyPr/>
          <a:lstStyle/>
          <a:p>
            <a:endParaRPr lang="en-US"/>
          </a:p>
        </p:txBody>
      </p:sp>
      <p:sp>
        <p:nvSpPr>
          <p:cNvPr id="7" name="Content Placeholder 6"/>
          <p:cNvSpPr>
            <a:spLocks noGrp="1"/>
          </p:cNvSpPr>
          <p:nvPr>
            <p:ph sz="quarter" idx="12"/>
          </p:nvPr>
        </p:nvSpPr>
        <p:spPr>
          <a:xfrm>
            <a:off x="3698875" y="1417638"/>
            <a:ext cx="4987927" cy="4781548"/>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92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1" y="1417638"/>
            <a:ext cx="4492625" cy="2519362"/>
          </a:xfrm>
        </p:spPr>
        <p:txBody>
          <a:bodyPr/>
          <a:lstStyle/>
          <a:p>
            <a:endParaRPr lang="en-US"/>
          </a:p>
        </p:txBody>
      </p:sp>
      <p:sp>
        <p:nvSpPr>
          <p:cNvPr id="5" name="Picture Placeholder 3"/>
          <p:cNvSpPr>
            <a:spLocks noGrp="1"/>
          </p:cNvSpPr>
          <p:nvPr>
            <p:ph type="pic" sz="quarter" idx="11"/>
          </p:nvPr>
        </p:nvSpPr>
        <p:spPr>
          <a:xfrm>
            <a:off x="4595813" y="1417638"/>
            <a:ext cx="4548188" cy="2519362"/>
          </a:xfrm>
        </p:spPr>
        <p:txBody>
          <a:bodyPr/>
          <a:lstStyle/>
          <a:p>
            <a:endParaRPr lang="en-US"/>
          </a:p>
        </p:txBody>
      </p:sp>
      <p:sp>
        <p:nvSpPr>
          <p:cNvPr id="7" name="Text Placeholder 6"/>
          <p:cNvSpPr>
            <a:spLocks noGrp="1"/>
          </p:cNvSpPr>
          <p:nvPr>
            <p:ph type="body" sz="quarter" idx="12"/>
          </p:nvPr>
        </p:nvSpPr>
        <p:spPr>
          <a:xfrm>
            <a:off x="457200" y="4143376"/>
            <a:ext cx="8229600" cy="1595438"/>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069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457200" y="1417639"/>
            <a:ext cx="2614613" cy="2035175"/>
          </a:xfrm>
        </p:spPr>
        <p:txBody>
          <a:bodyPr/>
          <a:lstStyle/>
          <a:p>
            <a:endParaRPr lang="en-US"/>
          </a:p>
        </p:txBody>
      </p:sp>
      <p:sp>
        <p:nvSpPr>
          <p:cNvPr id="5" name="Picture Placeholder 3"/>
          <p:cNvSpPr>
            <a:spLocks noGrp="1"/>
          </p:cNvSpPr>
          <p:nvPr>
            <p:ph type="pic" sz="quarter" idx="11"/>
          </p:nvPr>
        </p:nvSpPr>
        <p:spPr>
          <a:xfrm>
            <a:off x="3182938" y="1417639"/>
            <a:ext cx="2746375" cy="2035175"/>
          </a:xfrm>
        </p:spPr>
        <p:txBody>
          <a:bodyPr/>
          <a:lstStyle/>
          <a:p>
            <a:endParaRPr lang="en-US"/>
          </a:p>
        </p:txBody>
      </p:sp>
      <p:sp>
        <p:nvSpPr>
          <p:cNvPr id="6" name="Picture Placeholder 3"/>
          <p:cNvSpPr>
            <a:spLocks noGrp="1"/>
          </p:cNvSpPr>
          <p:nvPr>
            <p:ph type="pic" sz="quarter" idx="12"/>
          </p:nvPr>
        </p:nvSpPr>
        <p:spPr>
          <a:xfrm>
            <a:off x="6040437" y="1417639"/>
            <a:ext cx="2646363" cy="2035175"/>
          </a:xfrm>
        </p:spPr>
        <p:txBody>
          <a:bodyPr/>
          <a:lstStyle/>
          <a:p>
            <a:endParaRPr lang="en-US"/>
          </a:p>
        </p:txBody>
      </p:sp>
      <p:sp>
        <p:nvSpPr>
          <p:cNvPr id="8" name="Content Placeholder 7"/>
          <p:cNvSpPr>
            <a:spLocks noGrp="1"/>
          </p:cNvSpPr>
          <p:nvPr>
            <p:ph sz="quarter" idx="13"/>
          </p:nvPr>
        </p:nvSpPr>
        <p:spPr>
          <a:xfrm>
            <a:off x="457200" y="3611564"/>
            <a:ext cx="8229600" cy="2547937"/>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24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457200" y="1417639"/>
            <a:ext cx="8229600" cy="4765675"/>
          </a:xfrm>
        </p:spPr>
        <p:txBody>
          <a:bodyPr/>
          <a:lstStyle/>
          <a:p>
            <a:endParaRPr lang="en-US"/>
          </a:p>
        </p:txBody>
      </p:sp>
    </p:spTree>
    <p:extLst>
      <p:ext uri="{BB962C8B-B14F-4D97-AF65-F5344CB8AC3E}">
        <p14:creationId xmlns:p14="http://schemas.microsoft.com/office/powerpoint/2010/main" val="63891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457200" y="1563688"/>
            <a:ext cx="4027488" cy="4564062"/>
          </a:xfrm>
        </p:spPr>
        <p:txBody>
          <a:bodyPr/>
          <a:lstStyle/>
          <a:p>
            <a:endParaRPr lang="en-US"/>
          </a:p>
        </p:txBody>
      </p:sp>
      <p:sp>
        <p:nvSpPr>
          <p:cNvPr id="6" name="Content Placeholder 5"/>
          <p:cNvSpPr>
            <a:spLocks noGrp="1"/>
          </p:cNvSpPr>
          <p:nvPr>
            <p:ph sz="quarter" idx="11"/>
          </p:nvPr>
        </p:nvSpPr>
        <p:spPr>
          <a:xfrm>
            <a:off x="4643440" y="1563688"/>
            <a:ext cx="4043361" cy="456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40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DMPS-Background-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02375"/>
            <a:ext cx="9144000" cy="55562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DMPS logo .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195771" y="6390011"/>
            <a:ext cx="765167" cy="321370"/>
          </a:xfrm>
          <a:prstGeom prst="rect">
            <a:avLst/>
          </a:prstGeom>
          <a:ln>
            <a:solidFill>
              <a:schemeClr val="bg1"/>
            </a:solidFill>
          </a:ln>
        </p:spPr>
      </p:pic>
    </p:spTree>
    <p:extLst>
      <p:ext uri="{BB962C8B-B14F-4D97-AF65-F5344CB8AC3E}">
        <p14:creationId xmlns:p14="http://schemas.microsoft.com/office/powerpoint/2010/main" val="53461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7" r:id="rId5"/>
    <p:sldLayoutId id="2147483658" r:id="rId6"/>
    <p:sldLayoutId id="2147483656" r:id="rId7"/>
    <p:sldLayoutId id="2147483659" r:id="rId8"/>
    <p:sldLayoutId id="2147483660" r:id="rId9"/>
    <p:sldLayoutId id="2147483661" r:id="rId10"/>
    <p:sldLayoutId id="2147483654" r:id="rId11"/>
    <p:sldLayoutId id="2147483662" r:id="rId12"/>
    <p:sldLayoutId id="2147483651" r:id="rId13"/>
  </p:sldLayoutIdLst>
  <p:hf sldNum="0" hdr="0" dt="0"/>
  <p:txStyles>
    <p:titleStyle>
      <a:lvl1pPr algn="ctr" defTabSz="457200" rtl="0" eaLnBrk="1" latinLnBrk="0" hangingPunct="1">
        <a:spcBef>
          <a:spcPct val="0"/>
        </a:spcBef>
        <a:buNone/>
        <a:defRPr sz="3600" b="1" i="0" kern="1200">
          <a:solidFill>
            <a:schemeClr val="bg1"/>
          </a:solidFill>
          <a:latin typeface="Gill Sans MT"/>
          <a:ea typeface="+mj-ea"/>
          <a:cs typeface="Gill Sans MT"/>
        </a:defRPr>
      </a:lvl1pPr>
    </p:titleStyle>
    <p:body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626262"/>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dmschools.org/school-hours-at-dmp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mschools.org/school-hours-at-dmp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56841"/>
            <a:ext cx="9144000" cy="1407525"/>
          </a:xfrm>
        </p:spPr>
        <p:txBody>
          <a:bodyPr>
            <a:noAutofit/>
          </a:bodyPr>
          <a:lstStyle/>
          <a:p>
            <a:br>
              <a:rPr lang="en-US" sz="3200">
                <a:solidFill>
                  <a:schemeClr val="tx1"/>
                </a:solidFill>
              </a:rPr>
            </a:br>
            <a:br>
              <a:rPr lang="en-US" sz="3200">
                <a:solidFill>
                  <a:schemeClr val="tx1"/>
                </a:solidFill>
              </a:rPr>
            </a:br>
            <a:br>
              <a:rPr lang="en-US" sz="3200">
                <a:solidFill>
                  <a:schemeClr val="tx1"/>
                </a:solidFill>
              </a:rPr>
            </a:br>
            <a:r>
              <a:rPr lang="en-US" sz="4800"/>
              <a:t>Improving School Hours</a:t>
            </a:r>
            <a:br>
              <a:rPr lang="en-US" sz="4800">
                <a:solidFill>
                  <a:schemeClr val="tx1"/>
                </a:solidFill>
              </a:rPr>
            </a:br>
            <a:r>
              <a:rPr lang="en-US" sz="2800"/>
              <a:t>An Approach To Impact Student Achievement</a:t>
            </a:r>
            <a:br>
              <a:rPr lang="en-US" sz="2800">
                <a:solidFill>
                  <a:schemeClr val="tx1"/>
                </a:solidFill>
              </a:rPr>
            </a:br>
            <a:br>
              <a:rPr lang="en-US" sz="3200">
                <a:solidFill>
                  <a:schemeClr val="tx1"/>
                </a:solidFill>
              </a:rPr>
            </a:br>
            <a:r>
              <a:rPr lang="en-US" sz="3200"/>
              <a:t> </a:t>
            </a:r>
            <a:br>
              <a:rPr lang="en-US">
                <a:solidFill>
                  <a:schemeClr val="tx1"/>
                </a:solidFill>
              </a:rPr>
            </a:br>
            <a:endParaRPr lang="en-US" sz="5400" b="1">
              <a:solidFill>
                <a:schemeClr val="tx1"/>
              </a:solidFill>
            </a:endParaRPr>
          </a:p>
        </p:txBody>
      </p:sp>
      <p:sp>
        <p:nvSpPr>
          <p:cNvPr id="3" name="Subtitle 2"/>
          <p:cNvSpPr>
            <a:spLocks noGrp="1"/>
          </p:cNvSpPr>
          <p:nvPr>
            <p:ph type="subTitle" idx="1"/>
          </p:nvPr>
        </p:nvSpPr>
        <p:spPr>
          <a:xfrm>
            <a:off x="258763" y="3741249"/>
            <a:ext cx="8564562" cy="1532426"/>
          </a:xfrm>
        </p:spPr>
        <p:txBody>
          <a:bodyPr vert="horz" lIns="91440" tIns="45720" rIns="91440" bIns="45720" rtlCol="0" anchor="t">
            <a:normAutofit/>
          </a:bodyPr>
          <a:lstStyle/>
          <a:p>
            <a:r>
              <a:rPr lang="en-US" sz="2800">
                <a:solidFill>
                  <a:schemeClr val="tx1"/>
                </a:solidFill>
              </a:rPr>
              <a:t>Community Forums</a:t>
            </a:r>
          </a:p>
        </p:txBody>
      </p:sp>
      <p:sp>
        <p:nvSpPr>
          <p:cNvPr id="10" name="TextBox 9"/>
          <p:cNvSpPr txBox="1"/>
          <p:nvPr/>
        </p:nvSpPr>
        <p:spPr>
          <a:xfrm>
            <a:off x="2690811" y="4304179"/>
            <a:ext cx="3714751" cy="400110"/>
          </a:xfrm>
          <a:prstGeom prst="rect">
            <a:avLst/>
          </a:prstGeom>
          <a:noFill/>
        </p:spPr>
        <p:txBody>
          <a:bodyPr wrap="square" rtlCol="0" anchor="t">
            <a:spAutoFit/>
          </a:bodyPr>
          <a:lstStyle/>
          <a:p>
            <a:pPr algn="ctr"/>
            <a:endParaRPr lang="en-US" sz="2000">
              <a:solidFill>
                <a:srgbClr val="EBB200"/>
              </a:solidFill>
              <a:latin typeface="Gill Sans MT"/>
              <a:cs typeface="Gill Sans MT"/>
            </a:endParaRPr>
          </a:p>
        </p:txBody>
      </p:sp>
    </p:spTree>
    <p:extLst>
      <p:ext uri="{BB962C8B-B14F-4D97-AF65-F5344CB8AC3E}">
        <p14:creationId xmlns:p14="http://schemas.microsoft.com/office/powerpoint/2010/main" val="89244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Hours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571" y="1340476"/>
            <a:ext cx="8462866" cy="4897659"/>
          </a:xfrm>
        </p:spPr>
      </p:pic>
    </p:spTree>
    <p:extLst>
      <p:ext uri="{BB962C8B-B14F-4D97-AF65-F5344CB8AC3E}">
        <p14:creationId xmlns:p14="http://schemas.microsoft.com/office/powerpoint/2010/main" val="136315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Initial Stakeholder Feedback</a:t>
            </a:r>
          </a:p>
        </p:txBody>
      </p:sp>
      <p:sp>
        <p:nvSpPr>
          <p:cNvPr id="3" name="Content Placeholder 2"/>
          <p:cNvSpPr>
            <a:spLocks noGrp="1"/>
          </p:cNvSpPr>
          <p:nvPr>
            <p:ph idx="1"/>
          </p:nvPr>
        </p:nvSpPr>
        <p:spPr/>
        <p:txBody>
          <a:bodyPr vert="horz" lIns="91440" tIns="45720" rIns="91440" bIns="45720" rtlCol="0" anchor="t">
            <a:normAutofit/>
          </a:bodyPr>
          <a:lstStyle/>
          <a:p>
            <a:pPr marL="4572" indent="0">
              <a:buNone/>
            </a:pPr>
            <a:r>
              <a:rPr lang="en-US" sz="4000"/>
              <a:t>"It's about time."</a:t>
            </a:r>
          </a:p>
          <a:p>
            <a:pPr marL="4572" indent="0">
              <a:buNone/>
            </a:pPr>
            <a:r>
              <a:rPr lang="en-US" sz="4000"/>
              <a:t>Alignment of Hours</a:t>
            </a:r>
            <a:endParaRPr lang="en-US" sz="4000">
              <a:solidFill>
                <a:schemeClr val="tx1"/>
              </a:solidFill>
            </a:endParaRPr>
          </a:p>
          <a:p>
            <a:pPr marL="4572" indent="0">
              <a:buNone/>
            </a:pPr>
            <a:r>
              <a:rPr lang="en-US" sz="4000"/>
              <a:t>Optimal Learning Time</a:t>
            </a:r>
          </a:p>
          <a:p>
            <a:pPr marL="4572" indent="0">
              <a:buNone/>
            </a:pPr>
            <a:r>
              <a:rPr lang="en-US" sz="4000"/>
              <a:t>Research-Based</a:t>
            </a:r>
          </a:p>
        </p:txBody>
      </p:sp>
    </p:spTree>
    <p:extLst>
      <p:ext uri="{BB962C8B-B14F-4D97-AF65-F5344CB8AC3E}">
        <p14:creationId xmlns:p14="http://schemas.microsoft.com/office/powerpoint/2010/main" val="1862377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Initial Stakeholder Feedback</a:t>
            </a:r>
          </a:p>
        </p:txBody>
      </p:sp>
      <p:sp>
        <p:nvSpPr>
          <p:cNvPr id="3" name="Content Placeholder 2"/>
          <p:cNvSpPr>
            <a:spLocks noGrp="1"/>
          </p:cNvSpPr>
          <p:nvPr>
            <p:ph idx="1"/>
          </p:nvPr>
        </p:nvSpPr>
        <p:spPr/>
        <p:txBody>
          <a:bodyPr vert="horz" lIns="91440" tIns="45720" rIns="91440" bIns="45720" rtlCol="0" anchor="t">
            <a:normAutofit/>
          </a:bodyPr>
          <a:lstStyle/>
          <a:p>
            <a:pPr marL="4572" indent="0">
              <a:buNone/>
            </a:pPr>
            <a:r>
              <a:rPr lang="en-US" sz="4000"/>
              <a:t>Elementary Walkers</a:t>
            </a:r>
          </a:p>
          <a:p>
            <a:pPr marL="4572" indent="0">
              <a:buNone/>
            </a:pPr>
            <a:r>
              <a:rPr lang="en-US" sz="4000"/>
              <a:t>Sibling Childcare</a:t>
            </a:r>
            <a:endParaRPr lang="en-US" sz="4000">
              <a:solidFill>
                <a:schemeClr val="tx1"/>
              </a:solidFill>
            </a:endParaRPr>
          </a:p>
          <a:p>
            <a:pPr marL="4572" indent="0">
              <a:buNone/>
            </a:pPr>
            <a:r>
              <a:rPr lang="en-US" sz="4000"/>
              <a:t>Evening Impact</a:t>
            </a:r>
          </a:p>
          <a:p>
            <a:pPr lvl="1"/>
            <a:r>
              <a:rPr lang="en-US" sz="3600"/>
              <a:t>Jobs</a:t>
            </a:r>
          </a:p>
          <a:p>
            <a:pPr lvl="1"/>
            <a:r>
              <a:rPr lang="en-US" sz="3600"/>
              <a:t>Activities</a:t>
            </a:r>
          </a:p>
          <a:p>
            <a:pPr marL="4572" indent="0" algn="ctr">
              <a:buNone/>
            </a:pPr>
            <a:endParaRPr lang="en-US" sz="4000"/>
          </a:p>
        </p:txBody>
      </p:sp>
    </p:spTree>
    <p:extLst>
      <p:ext uri="{BB962C8B-B14F-4D97-AF65-F5344CB8AC3E}">
        <p14:creationId xmlns:p14="http://schemas.microsoft.com/office/powerpoint/2010/main" val="84466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4831435"/>
              </p:ext>
            </p:extLst>
          </p:nvPr>
        </p:nvGraphicFramePr>
        <p:xfrm>
          <a:off x="457200" y="1333500"/>
          <a:ext cx="846982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5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697" y="1934712"/>
            <a:ext cx="7772400" cy="2949864"/>
          </a:xfrm>
        </p:spPr>
        <p:txBody>
          <a:bodyPr>
            <a:noAutofit/>
          </a:bodyPr>
          <a:lstStyle/>
          <a:p>
            <a:r>
              <a:rPr lang="en-US" sz="3600">
                <a:solidFill>
                  <a:schemeClr val="tx1"/>
                </a:solidFill>
                <a:hlinkClick r:id="rId3"/>
              </a:rPr>
              <a:t>http://www.dmschools.org/school-hours-at-dmps/</a:t>
            </a:r>
            <a:r>
              <a:rPr lang="en-US" sz="3600">
                <a:solidFill>
                  <a:schemeClr val="tx1"/>
                </a:solidFill>
              </a:rPr>
              <a:t> </a:t>
            </a:r>
          </a:p>
          <a:p>
            <a:endParaRPr lang="en-US" sz="3600"/>
          </a:p>
        </p:txBody>
      </p:sp>
      <p:sp>
        <p:nvSpPr>
          <p:cNvPr id="2" name="TextBox 1"/>
          <p:cNvSpPr txBox="1"/>
          <p:nvPr/>
        </p:nvSpPr>
        <p:spPr>
          <a:xfrm>
            <a:off x="1175657" y="936169"/>
            <a:ext cx="6607628" cy="646331"/>
          </a:xfrm>
          <a:prstGeom prst="rect">
            <a:avLst/>
          </a:prstGeom>
          <a:noFill/>
        </p:spPr>
        <p:txBody>
          <a:bodyPr wrap="square" rtlCol="0">
            <a:spAutoFit/>
          </a:bodyPr>
          <a:lstStyle/>
          <a:p>
            <a:pPr algn="ctr"/>
            <a:r>
              <a:rPr lang="en-US" sz="3600">
                <a:solidFill>
                  <a:schemeClr val="bg1"/>
                </a:solidFill>
                <a:latin typeface="Gill Sans MT" panose="020B0502020104020203" pitchFamily="34" charset="0"/>
              </a:rPr>
              <a:t>Resources</a:t>
            </a:r>
          </a:p>
        </p:txBody>
      </p:sp>
    </p:spTree>
    <p:extLst>
      <p:ext uri="{BB962C8B-B14F-4D97-AF65-F5344CB8AC3E}">
        <p14:creationId xmlns:p14="http://schemas.microsoft.com/office/powerpoint/2010/main" val="3758651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9150" y="3048000"/>
            <a:ext cx="7772400" cy="2949864"/>
          </a:xfrm>
        </p:spPr>
        <p:txBody>
          <a:bodyPr>
            <a:noAutofit/>
          </a:bodyPr>
          <a:lstStyle/>
          <a:p>
            <a:r>
              <a:rPr lang="en-US" sz="3600"/>
              <a:t>3x5 Cards</a:t>
            </a:r>
          </a:p>
          <a:p>
            <a:r>
              <a:rPr lang="en-US" sz="3600"/>
              <a:t>Phase 1 = Comments</a:t>
            </a:r>
          </a:p>
          <a:p>
            <a:r>
              <a:rPr lang="en-US" sz="3600"/>
              <a:t>Phase 2 = Questions/Discussion</a:t>
            </a:r>
          </a:p>
          <a:p>
            <a:r>
              <a:rPr lang="en-US" sz="3600"/>
              <a:t>Elementary – Susie</a:t>
            </a:r>
          </a:p>
          <a:p>
            <a:r>
              <a:rPr lang="en-US" sz="3600"/>
              <a:t>Secondary – Tim</a:t>
            </a:r>
          </a:p>
          <a:p>
            <a:endParaRPr lang="en-US" sz="3600"/>
          </a:p>
        </p:txBody>
      </p:sp>
      <p:sp>
        <p:nvSpPr>
          <p:cNvPr id="2" name="TextBox 1"/>
          <p:cNvSpPr txBox="1"/>
          <p:nvPr/>
        </p:nvSpPr>
        <p:spPr>
          <a:xfrm>
            <a:off x="1382486" y="707571"/>
            <a:ext cx="6379028" cy="646331"/>
          </a:xfrm>
          <a:prstGeom prst="rect">
            <a:avLst/>
          </a:prstGeom>
          <a:noFill/>
        </p:spPr>
        <p:txBody>
          <a:bodyPr wrap="square" rtlCol="0">
            <a:spAutoFit/>
          </a:bodyPr>
          <a:lstStyle/>
          <a:p>
            <a:pPr lvl="0" algn="ctr">
              <a:spcBef>
                <a:spcPts val="500"/>
              </a:spcBef>
              <a:spcAft>
                <a:spcPts val="800"/>
              </a:spcAft>
            </a:pPr>
            <a:r>
              <a:rPr lang="en-US" sz="3600">
                <a:solidFill>
                  <a:schemeClr val="bg1"/>
                </a:solidFill>
                <a:latin typeface="Gill Sans MT"/>
              </a:rPr>
              <a:t>Comment/Question Process</a:t>
            </a:r>
          </a:p>
        </p:txBody>
      </p:sp>
    </p:spTree>
    <p:extLst>
      <p:ext uri="{BB962C8B-B14F-4D97-AF65-F5344CB8AC3E}">
        <p14:creationId xmlns:p14="http://schemas.microsoft.com/office/powerpoint/2010/main" val="214932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a:t>
            </a:r>
          </a:p>
        </p:txBody>
      </p:sp>
      <p:sp>
        <p:nvSpPr>
          <p:cNvPr id="3" name="Content Placeholder 2"/>
          <p:cNvSpPr>
            <a:spLocks noGrp="1"/>
          </p:cNvSpPr>
          <p:nvPr>
            <p:ph idx="1"/>
          </p:nvPr>
        </p:nvSpPr>
        <p:spPr/>
        <p:txBody>
          <a:bodyPr vert="horz" lIns="91440" tIns="45720" rIns="91440" bIns="45720" rtlCol="0" anchor="t">
            <a:normAutofit/>
          </a:bodyPr>
          <a:lstStyle/>
          <a:p>
            <a:pPr marL="4572" indent="0">
              <a:buNone/>
            </a:pPr>
            <a:endParaRPr lang="en-US"/>
          </a:p>
        </p:txBody>
      </p:sp>
      <p:pic>
        <p:nvPicPr>
          <p:cNvPr id="5" name="Picture 4"/>
          <p:cNvPicPr>
            <a:picLocks noChangeAspect="1"/>
          </p:cNvPicPr>
          <p:nvPr/>
        </p:nvPicPr>
        <p:blipFill>
          <a:blip r:embed="rId3"/>
          <a:stretch>
            <a:fillRect/>
          </a:stretch>
        </p:blipFill>
        <p:spPr>
          <a:xfrm>
            <a:off x="587918" y="1505401"/>
            <a:ext cx="7968163" cy="4444369"/>
          </a:xfrm>
          <a:prstGeom prst="rect">
            <a:avLst/>
          </a:prstGeom>
        </p:spPr>
      </p:pic>
    </p:spTree>
    <p:extLst>
      <p:ext uri="{BB962C8B-B14F-4D97-AF65-F5344CB8AC3E}">
        <p14:creationId xmlns:p14="http://schemas.microsoft.com/office/powerpoint/2010/main" val="295417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Forum Outcomes</a:t>
            </a:r>
          </a:p>
        </p:txBody>
      </p:sp>
      <p:sp>
        <p:nvSpPr>
          <p:cNvPr id="3" name="Content Placeholder 2"/>
          <p:cNvSpPr>
            <a:spLocks noGrp="1"/>
          </p:cNvSpPr>
          <p:nvPr>
            <p:ph idx="1"/>
          </p:nvPr>
        </p:nvSpPr>
        <p:spPr/>
        <p:txBody>
          <a:bodyPr vert="horz" lIns="91440" tIns="45720" rIns="91440" bIns="45720" rtlCol="0" anchor="t">
            <a:normAutofit/>
          </a:bodyPr>
          <a:lstStyle/>
          <a:p>
            <a:pPr marL="1200150" lvl="1" indent="-742950">
              <a:buFont typeface="+mj-lt"/>
              <a:buAutoNum type="arabicPeriod"/>
            </a:pPr>
            <a:r>
              <a:rPr lang="en-US" sz="3600"/>
              <a:t>Understand why adjustments to school hours are being proposed</a:t>
            </a:r>
          </a:p>
          <a:p>
            <a:pPr marL="1200150" lvl="1" indent="-742950">
              <a:buFont typeface="+mj-lt"/>
              <a:buAutoNum type="arabicPeriod"/>
            </a:pPr>
            <a:r>
              <a:rPr lang="en-US" sz="3600"/>
              <a:t>Know the timeline for communication, input and decision making</a:t>
            </a:r>
          </a:p>
          <a:p>
            <a:pPr marL="1200150" lvl="1" indent="-742950">
              <a:buFont typeface="+mj-lt"/>
              <a:buAutoNum type="arabicPeriod"/>
            </a:pPr>
            <a:r>
              <a:rPr lang="en-US" sz="3600"/>
              <a:t>Provide additional feedback and questions to help inform next steps</a:t>
            </a:r>
          </a:p>
          <a:p>
            <a:pPr lvl="1"/>
            <a:endParaRPr lang="en-US"/>
          </a:p>
          <a:p>
            <a:pPr lvl="1"/>
            <a:endParaRPr lang="en-US"/>
          </a:p>
          <a:p>
            <a:pPr lvl="1"/>
            <a:endParaRPr lang="en-US"/>
          </a:p>
        </p:txBody>
      </p:sp>
    </p:spTree>
    <p:extLst>
      <p:ext uri="{BB962C8B-B14F-4D97-AF65-F5344CB8AC3E}">
        <p14:creationId xmlns:p14="http://schemas.microsoft.com/office/powerpoint/2010/main" val="389305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 Tom Ahart</a:t>
            </a:r>
          </a:p>
        </p:txBody>
      </p:sp>
      <p:pic>
        <p:nvPicPr>
          <p:cNvPr id="5" name="Content Placeholder 4">
            <a:hlinkClick r:id="rId3"/>
          </p:cNvPr>
          <p:cNvPicPr>
            <a:picLocks noGrp="1" noChangeAspect="1"/>
          </p:cNvPicPr>
          <p:nvPr>
            <p:ph idx="1"/>
          </p:nvPr>
        </p:nvPicPr>
        <p:blipFill>
          <a:blip r:embed="rId4"/>
          <a:stretch>
            <a:fillRect/>
          </a:stretch>
        </p:blipFill>
        <p:spPr>
          <a:xfrm>
            <a:off x="344950" y="1548881"/>
            <a:ext cx="8454099" cy="4133462"/>
          </a:xfrm>
          <a:prstGeom prst="rect">
            <a:avLst/>
          </a:prstGeom>
        </p:spPr>
      </p:pic>
    </p:spTree>
    <p:extLst>
      <p:ext uri="{BB962C8B-B14F-4D97-AF65-F5344CB8AC3E}">
        <p14:creationId xmlns:p14="http://schemas.microsoft.com/office/powerpoint/2010/main" val="74444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Research Summary</a:t>
            </a:r>
          </a:p>
        </p:txBody>
      </p:sp>
      <p:sp>
        <p:nvSpPr>
          <p:cNvPr id="5" name="TextBox 4"/>
          <p:cNvSpPr txBox="1"/>
          <p:nvPr/>
        </p:nvSpPr>
        <p:spPr>
          <a:xfrm>
            <a:off x="356577" y="1471425"/>
            <a:ext cx="4215423" cy="2492990"/>
          </a:xfrm>
          <a:prstGeom prst="rect">
            <a:avLst/>
          </a:prstGeom>
        </p:spPr>
        <p:txBody>
          <a:bodyPr rtlCol="0" anchor="t">
            <a:spAutoFit/>
          </a:bodyPr>
          <a:lstStyle/>
          <a:p>
            <a:r>
              <a:rPr lang="en-US" sz="2600">
                <a:solidFill>
                  <a:srgbClr val="626262"/>
                </a:solidFill>
                <a:latin typeface="Gill Sans MT"/>
              </a:rPr>
              <a:t>The body of evidence concerning the </a:t>
            </a:r>
            <a:r>
              <a:rPr lang="en-US" sz="2600" b="1">
                <a:solidFill>
                  <a:srgbClr val="626262"/>
                </a:solidFill>
                <a:latin typeface="Gill Sans MT"/>
              </a:rPr>
              <a:t>academic </a:t>
            </a:r>
            <a:r>
              <a:rPr lang="en-US" sz="2600">
                <a:solidFill>
                  <a:srgbClr val="626262"/>
                </a:solidFill>
                <a:latin typeface="Gill Sans MT"/>
              </a:rPr>
              <a:t>and</a:t>
            </a:r>
            <a:r>
              <a:rPr lang="en-US" sz="2600" b="1">
                <a:solidFill>
                  <a:srgbClr val="626262"/>
                </a:solidFill>
                <a:latin typeface="Gill Sans MT"/>
              </a:rPr>
              <a:t> health benefits</a:t>
            </a:r>
            <a:r>
              <a:rPr lang="en-US" sz="2600">
                <a:solidFill>
                  <a:srgbClr val="626262"/>
                </a:solidFill>
                <a:latin typeface="Gill Sans MT"/>
              </a:rPr>
              <a:t> of adjusted school hours for students is compelling.  </a:t>
            </a:r>
          </a:p>
          <a:p>
            <a:endParaRPr lang="en-US" sz="2600">
              <a:solidFill>
                <a:srgbClr val="626262"/>
              </a:solidFill>
              <a:latin typeface="Gill Sans MT"/>
            </a:endParaRPr>
          </a:p>
        </p:txBody>
      </p:sp>
      <p:pic>
        <p:nvPicPr>
          <p:cNvPr id="7" name="Picture 6"/>
          <p:cNvPicPr>
            <a:picLocks noChangeAspect="1"/>
          </p:cNvPicPr>
          <p:nvPr/>
        </p:nvPicPr>
        <p:blipFill>
          <a:blip r:embed="rId3"/>
          <a:stretch>
            <a:fillRect/>
          </a:stretch>
        </p:blipFill>
        <p:spPr>
          <a:xfrm>
            <a:off x="0" y="5191316"/>
            <a:ext cx="5596613" cy="914479"/>
          </a:xfrm>
          <a:prstGeom prst="rect">
            <a:avLst/>
          </a:prstGeom>
        </p:spPr>
      </p:pic>
      <p:pic>
        <p:nvPicPr>
          <p:cNvPr id="8" name="Picture 7"/>
          <p:cNvPicPr>
            <a:picLocks noChangeAspect="1"/>
          </p:cNvPicPr>
          <p:nvPr/>
        </p:nvPicPr>
        <p:blipFill>
          <a:blip r:embed="rId4"/>
          <a:stretch>
            <a:fillRect/>
          </a:stretch>
        </p:blipFill>
        <p:spPr>
          <a:xfrm>
            <a:off x="4399936" y="1417638"/>
            <a:ext cx="4651651" cy="2938527"/>
          </a:xfrm>
          <a:prstGeom prst="rect">
            <a:avLst/>
          </a:prstGeom>
        </p:spPr>
      </p:pic>
      <p:pic>
        <p:nvPicPr>
          <p:cNvPr id="6" name="Content Placeholder 5"/>
          <p:cNvPicPr>
            <a:picLocks noGrp="1" noChangeAspect="1"/>
          </p:cNvPicPr>
          <p:nvPr>
            <p:ph idx="1"/>
          </p:nvPr>
        </p:nvPicPr>
        <p:blipFill>
          <a:blip r:embed="rId5"/>
          <a:stretch>
            <a:fillRect/>
          </a:stretch>
        </p:blipFill>
        <p:spPr>
          <a:xfrm>
            <a:off x="1004849" y="3819597"/>
            <a:ext cx="3871296" cy="1371719"/>
          </a:xfrm>
          <a:prstGeom prst="rect">
            <a:avLst/>
          </a:prstGeom>
        </p:spPr>
      </p:pic>
      <p:pic>
        <p:nvPicPr>
          <p:cNvPr id="9" name="Picture 8"/>
          <p:cNvPicPr>
            <a:picLocks noChangeAspect="1"/>
          </p:cNvPicPr>
          <p:nvPr/>
        </p:nvPicPr>
        <p:blipFill>
          <a:blip r:embed="rId6"/>
          <a:stretch>
            <a:fillRect/>
          </a:stretch>
        </p:blipFill>
        <p:spPr>
          <a:xfrm>
            <a:off x="5943362" y="3855824"/>
            <a:ext cx="2743438" cy="2030144"/>
          </a:xfrm>
          <a:prstGeom prst="rect">
            <a:avLst/>
          </a:prstGeom>
        </p:spPr>
      </p:pic>
    </p:spTree>
    <p:extLst>
      <p:ext uri="{BB962C8B-B14F-4D97-AF65-F5344CB8AC3E}">
        <p14:creationId xmlns:p14="http://schemas.microsoft.com/office/powerpoint/2010/main" val="113615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American Medical Association - 2016</a:t>
            </a:r>
          </a:p>
        </p:txBody>
      </p:sp>
      <p:sp>
        <p:nvSpPr>
          <p:cNvPr id="3" name="Content Placeholder 2"/>
          <p:cNvSpPr>
            <a:spLocks noGrp="1"/>
          </p:cNvSpPr>
          <p:nvPr>
            <p:ph idx="1"/>
          </p:nvPr>
        </p:nvSpPr>
        <p:spPr>
          <a:xfrm>
            <a:off x="238126" y="1600200"/>
            <a:ext cx="8146458" cy="4525963"/>
          </a:xfrm>
          <a:noFill/>
          <a:ln>
            <a:solidFill>
              <a:srgbClr val="FFFF00"/>
            </a:solidFill>
          </a:ln>
        </p:spPr>
        <p:txBody>
          <a:bodyPr vert="horz" lIns="91440" tIns="45720" rIns="91440" bIns="45720" rtlCol="0" anchor="t">
            <a:normAutofit fontScale="92500"/>
          </a:bodyPr>
          <a:lstStyle/>
          <a:p>
            <a:pPr lvl="1" algn="ctr">
              <a:buNone/>
            </a:pPr>
            <a:r>
              <a:rPr lang="en-US" sz="3600"/>
              <a:t>"Sleep deprivation is a growing public health issue affecting our nation's adolescents…"Scientific evidence strongly suggests that allowing adolescents more time for sleep at the appropriate hours results in improvements in health, academic performance, behavior, and general well-being. “</a:t>
            </a:r>
            <a:endParaRPr lang="en-US" sz="3600">
              <a:solidFill>
                <a:srgbClr val="FF0000"/>
              </a:solidFill>
            </a:endParaRPr>
          </a:p>
        </p:txBody>
      </p:sp>
    </p:spTree>
    <p:extLst>
      <p:ext uri="{BB962C8B-B14F-4D97-AF65-F5344CB8AC3E}">
        <p14:creationId xmlns:p14="http://schemas.microsoft.com/office/powerpoint/2010/main" val="273044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American Medical Association - 2016</a:t>
            </a:r>
          </a:p>
        </p:txBody>
      </p:sp>
      <p:sp>
        <p:nvSpPr>
          <p:cNvPr id="3" name="Content Placeholder 2"/>
          <p:cNvSpPr>
            <a:spLocks noGrp="1"/>
          </p:cNvSpPr>
          <p:nvPr>
            <p:ph idx="1"/>
          </p:nvPr>
        </p:nvSpPr>
        <p:spPr>
          <a:xfrm>
            <a:off x="1" y="1600200"/>
            <a:ext cx="4273420" cy="4525963"/>
          </a:xfrm>
          <a:noFill/>
          <a:ln>
            <a:solidFill>
              <a:srgbClr val="FFFF00"/>
            </a:solidFill>
          </a:ln>
        </p:spPr>
        <p:txBody>
          <a:bodyPr vert="horz" lIns="91440" tIns="45720" rIns="91440" bIns="45720" rtlCol="0" anchor="t">
            <a:normAutofit/>
          </a:bodyPr>
          <a:lstStyle/>
          <a:p>
            <a:pPr lvl="1">
              <a:buNone/>
            </a:pPr>
            <a:r>
              <a:rPr lang="en-US"/>
              <a:t>"We believe delaying school start times will help ensure middle and high school students get enough sleep, and that it will improve the overall mental and physical health of our nation's young people.“</a:t>
            </a:r>
            <a:endParaRPr lang="en-US">
              <a:solidFill>
                <a:srgbClr val="FF0000"/>
              </a:solidFill>
            </a:endParaRPr>
          </a:p>
        </p:txBody>
      </p:sp>
      <p:pic>
        <p:nvPicPr>
          <p:cNvPr id="4" name="Picture 3"/>
          <p:cNvPicPr>
            <a:picLocks noChangeAspect="1"/>
          </p:cNvPicPr>
          <p:nvPr/>
        </p:nvPicPr>
        <p:blipFill>
          <a:blip r:embed="rId3"/>
          <a:stretch>
            <a:fillRect/>
          </a:stretch>
        </p:blipFill>
        <p:spPr>
          <a:xfrm>
            <a:off x="4394598" y="1900745"/>
            <a:ext cx="4479821" cy="3315068"/>
          </a:xfrm>
          <a:prstGeom prst="rect">
            <a:avLst/>
          </a:prstGeom>
        </p:spPr>
      </p:pic>
    </p:spTree>
    <p:extLst>
      <p:ext uri="{BB962C8B-B14F-4D97-AF65-F5344CB8AC3E}">
        <p14:creationId xmlns:p14="http://schemas.microsoft.com/office/powerpoint/2010/main" val="114756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solidFill>
                  <a:srgbClr val="FFFFFF"/>
                </a:solidFill>
              </a:rPr>
              <a:t>Positive Benefits For Adolescents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5489298"/>
              </p:ext>
            </p:extLst>
          </p:nvPr>
        </p:nvGraphicFramePr>
        <p:xfrm>
          <a:off x="238887" y="1417638"/>
          <a:ext cx="8666226" cy="4686871"/>
        </p:xfrm>
        <a:graphic>
          <a:graphicData uri="http://schemas.openxmlformats.org/drawingml/2006/table">
            <a:tbl>
              <a:tblPr firstRow="1" bandRow="1">
                <a:tableStyleId>{5C22544A-7EE6-4342-B048-85BDC9FD1C3A}</a:tableStyleId>
              </a:tblPr>
              <a:tblGrid>
                <a:gridCol w="2819999">
                  <a:extLst>
                    <a:ext uri="{9D8B030D-6E8A-4147-A177-3AD203B41FA5}">
                      <a16:colId xmlns:a16="http://schemas.microsoft.com/office/drawing/2014/main" val="4155768989"/>
                    </a:ext>
                  </a:extLst>
                </a:gridCol>
                <a:gridCol w="2841171">
                  <a:extLst>
                    <a:ext uri="{9D8B030D-6E8A-4147-A177-3AD203B41FA5}">
                      <a16:colId xmlns:a16="http://schemas.microsoft.com/office/drawing/2014/main" val="1330990780"/>
                    </a:ext>
                  </a:extLst>
                </a:gridCol>
                <a:gridCol w="3005056">
                  <a:extLst>
                    <a:ext uri="{9D8B030D-6E8A-4147-A177-3AD203B41FA5}">
                      <a16:colId xmlns:a16="http://schemas.microsoft.com/office/drawing/2014/main" val="1539109057"/>
                    </a:ext>
                  </a:extLst>
                </a:gridCol>
              </a:tblGrid>
              <a:tr h="1181671">
                <a:tc>
                  <a:txBody>
                    <a:bodyPr/>
                    <a:lstStyle/>
                    <a:p>
                      <a:pPr algn="ctr"/>
                      <a:r>
                        <a:rPr lang="en-US" sz="2800"/>
                        <a:t>Student Learning</a:t>
                      </a:r>
                    </a:p>
                  </a:txBody>
                  <a:tcPr/>
                </a:tc>
                <a:tc>
                  <a:txBody>
                    <a:bodyPr/>
                    <a:lstStyle/>
                    <a:p>
                      <a:pPr algn="ctr"/>
                      <a:r>
                        <a:rPr lang="en-US" sz="2800"/>
                        <a:t>Health</a:t>
                      </a:r>
                      <a:r>
                        <a:rPr lang="en-US" sz="2800" baseline="0"/>
                        <a:t> and Well Being</a:t>
                      </a:r>
                      <a:endParaRPr lang="en-US" sz="2800"/>
                    </a:p>
                  </a:txBody>
                  <a:tcPr/>
                </a:tc>
                <a:tc>
                  <a:txBody>
                    <a:bodyPr/>
                    <a:lstStyle/>
                    <a:p>
                      <a:pPr algn="ctr"/>
                      <a:r>
                        <a:rPr lang="en-US" sz="2800"/>
                        <a:t>Disproportionate</a:t>
                      </a:r>
                      <a:r>
                        <a:rPr lang="en-US" sz="2800" baseline="0"/>
                        <a:t> Impact</a:t>
                      </a:r>
                    </a:p>
                  </a:txBody>
                  <a:tcPr/>
                </a:tc>
                <a:extLst>
                  <a:ext uri="{0D108BD9-81ED-4DB2-BD59-A6C34878D82A}">
                    <a16:rowId xmlns:a16="http://schemas.microsoft.com/office/drawing/2014/main" val="2352461475"/>
                  </a:ext>
                </a:extLst>
              </a:tr>
              <a:tr h="3295650">
                <a:tc>
                  <a:txBody>
                    <a:bodyPr/>
                    <a:lstStyle/>
                    <a:p>
                      <a:pPr lvl="1" indent="-457200">
                        <a:buFont typeface="Arial" panose="020B0604020202020204" pitchFamily="34" charset="0"/>
                        <a:buChar char="•"/>
                      </a:pPr>
                      <a:r>
                        <a:rPr lang="en-US" sz="2800">
                          <a:solidFill>
                            <a:srgbClr val="626262"/>
                          </a:solidFill>
                          <a:latin typeface="Gill Sans MT"/>
                        </a:rPr>
                        <a:t>Attendance</a:t>
                      </a:r>
                      <a:r>
                        <a:rPr lang="en-US" sz="2800">
                          <a:solidFill>
                            <a:srgbClr val="404040"/>
                          </a:solidFill>
                          <a:latin typeface="Gill Sans MT"/>
                        </a:rPr>
                        <a:t> </a:t>
                      </a:r>
                    </a:p>
                    <a:p>
                      <a:pPr lvl="1" indent="-457200">
                        <a:buFont typeface="Arial" panose="020B0604020202020204" pitchFamily="34" charset="0"/>
                        <a:buChar char="•"/>
                      </a:pPr>
                      <a:r>
                        <a:rPr lang="en-US" sz="2800">
                          <a:solidFill>
                            <a:srgbClr val="626262"/>
                          </a:solidFill>
                          <a:latin typeface="Gill Sans MT"/>
                        </a:rPr>
                        <a:t>First Period Grades</a:t>
                      </a:r>
                      <a:r>
                        <a:rPr lang="en-US" sz="2800">
                          <a:solidFill>
                            <a:srgbClr val="404040"/>
                          </a:solidFill>
                          <a:latin typeface="Gill Sans MT"/>
                        </a:rPr>
                        <a:t> </a:t>
                      </a:r>
                    </a:p>
                    <a:p>
                      <a:pPr marL="457200" indent="-457200">
                        <a:buFont typeface="Arial" panose="020B0604020202020204" pitchFamily="34" charset="0"/>
                        <a:buChar char="•"/>
                      </a:pPr>
                      <a:r>
                        <a:rPr lang="en-US" sz="2800">
                          <a:solidFill>
                            <a:srgbClr val="626262"/>
                          </a:solidFill>
                          <a:latin typeface="Gill Sans MT"/>
                        </a:rPr>
                        <a:t>Standardized</a:t>
                      </a:r>
                      <a:r>
                        <a:rPr lang="en-US" sz="2800" baseline="0">
                          <a:solidFill>
                            <a:srgbClr val="626262"/>
                          </a:solidFill>
                          <a:latin typeface="Gill Sans MT"/>
                        </a:rPr>
                        <a:t> Assessments</a:t>
                      </a:r>
                      <a:endParaRPr lang="en-US" sz="2800">
                        <a:solidFill>
                          <a:srgbClr val="626262"/>
                        </a:solidFill>
                        <a:latin typeface="Gill Sans MT"/>
                      </a:endParaRPr>
                    </a:p>
                  </a:txBody>
                  <a:tcPr/>
                </a:tc>
                <a:tc>
                  <a:txBody>
                    <a:bodyPr/>
                    <a:lstStyle/>
                    <a:p>
                      <a:pPr lvl="1" indent="-457200">
                        <a:buFont typeface="Arial" panose="020B0604020202020204" pitchFamily="34" charset="0"/>
                        <a:buChar char="•"/>
                      </a:pPr>
                      <a:r>
                        <a:rPr lang="en-US" sz="2800">
                          <a:solidFill>
                            <a:srgbClr val="626262"/>
                          </a:solidFill>
                          <a:latin typeface="Gill Sans MT"/>
                        </a:rPr>
                        <a:t>Obesity</a:t>
                      </a:r>
                      <a:r>
                        <a:rPr lang="en-US" sz="2800">
                          <a:solidFill>
                            <a:srgbClr val="404040"/>
                          </a:solidFill>
                          <a:latin typeface="Gill Sans MT"/>
                        </a:rPr>
                        <a:t> </a:t>
                      </a:r>
                    </a:p>
                    <a:p>
                      <a:pPr lvl="1" indent="-457200">
                        <a:buFont typeface="Arial" panose="020B0604020202020204" pitchFamily="34" charset="0"/>
                        <a:buChar char="•"/>
                      </a:pPr>
                      <a:r>
                        <a:rPr lang="en-US" sz="2800">
                          <a:solidFill>
                            <a:srgbClr val="626262"/>
                          </a:solidFill>
                          <a:latin typeface="Gill Sans MT"/>
                        </a:rPr>
                        <a:t>Depression</a:t>
                      </a:r>
                    </a:p>
                    <a:p>
                      <a:pPr lvl="1" indent="-457200">
                        <a:buFont typeface="Arial" panose="020B0604020202020204" pitchFamily="34" charset="0"/>
                        <a:buChar char="•"/>
                      </a:pPr>
                      <a:r>
                        <a:rPr lang="en-US" sz="2800">
                          <a:solidFill>
                            <a:srgbClr val="626262"/>
                          </a:solidFill>
                          <a:latin typeface="Gill Sans MT"/>
                        </a:rPr>
                        <a:t>Impulse Control</a:t>
                      </a:r>
                      <a:endParaRPr lang="en-US" sz="2800">
                        <a:solidFill>
                          <a:srgbClr val="404040"/>
                        </a:solidFill>
                        <a:latin typeface="Gill Sans MT"/>
                      </a:endParaRPr>
                    </a:p>
                    <a:p>
                      <a:pPr marL="4572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rgbClr val="626262"/>
                          </a:solidFill>
                          <a:latin typeface="Gill Sans MT"/>
                        </a:rPr>
                        <a:t>Drowsy Driving </a:t>
                      </a:r>
                      <a:endParaRPr lang="en-US" sz="2800">
                        <a:latin typeface="Gill Sans MT"/>
                      </a:endParaRPr>
                    </a:p>
                    <a:p>
                      <a:pPr lvl="1" indent="-457200">
                        <a:buFont typeface="Arial" panose="020B0604020202020204" pitchFamily="34" charset="0"/>
                        <a:buChar char="•"/>
                      </a:pPr>
                      <a:r>
                        <a:rPr lang="en-US" sz="2800">
                          <a:solidFill>
                            <a:srgbClr val="626262"/>
                          </a:solidFill>
                          <a:latin typeface="Gill Sans MT"/>
                        </a:rPr>
                        <a:t>At-Risk Behaviors</a:t>
                      </a:r>
                    </a:p>
                  </a:txBody>
                  <a:tcPr/>
                </a:tc>
                <a:tc>
                  <a:txBody>
                    <a:bodyPr/>
                    <a:lstStyle/>
                    <a:p>
                      <a:pPr marL="171450" indent="0">
                        <a:buFont typeface="Arial" panose="020B0604020202020204" pitchFamily="34" charset="0"/>
                        <a:buNone/>
                      </a:pPr>
                      <a:r>
                        <a:rPr lang="en-US" sz="2800">
                          <a:solidFill>
                            <a:srgbClr val="626262"/>
                          </a:solidFill>
                          <a:latin typeface="Gill Sans MT"/>
                        </a:rPr>
                        <a:t>Less</a:t>
                      </a:r>
                      <a:r>
                        <a:rPr lang="en-US" sz="2800" baseline="0">
                          <a:solidFill>
                            <a:srgbClr val="626262"/>
                          </a:solidFill>
                          <a:latin typeface="Gill Sans MT"/>
                        </a:rPr>
                        <a:t> Privileged </a:t>
                      </a:r>
                      <a:r>
                        <a:rPr lang="en-US" sz="2800">
                          <a:solidFill>
                            <a:srgbClr val="626262"/>
                          </a:solidFill>
                          <a:latin typeface="Gill Sans MT"/>
                        </a:rPr>
                        <a:t>Students</a:t>
                      </a:r>
                      <a:endParaRPr lang="en-US" sz="2800" baseline="0">
                        <a:solidFill>
                          <a:srgbClr val="626262"/>
                        </a:solidFill>
                        <a:latin typeface="Gill Sans MT"/>
                      </a:endParaRPr>
                    </a:p>
                    <a:p>
                      <a:pPr marL="628650" indent="-457200">
                        <a:buFont typeface="Arial" panose="020B0604020202020204" pitchFamily="34" charset="0"/>
                        <a:buChar char="•"/>
                      </a:pPr>
                      <a:r>
                        <a:rPr lang="en-US" sz="2800">
                          <a:solidFill>
                            <a:srgbClr val="626262"/>
                          </a:solidFill>
                          <a:latin typeface="Gill Sans MT"/>
                        </a:rPr>
                        <a:t>Transportation</a:t>
                      </a:r>
                    </a:p>
                    <a:p>
                      <a:pPr marL="628650" indent="-457200">
                        <a:buFont typeface="Arial" panose="020B0604020202020204" pitchFamily="34" charset="0"/>
                        <a:buChar char="•"/>
                      </a:pPr>
                      <a:r>
                        <a:rPr lang="en-US" sz="2800">
                          <a:solidFill>
                            <a:srgbClr val="626262"/>
                          </a:solidFill>
                          <a:latin typeface="Gill Sans MT"/>
                        </a:rPr>
                        <a:t>Attendance</a:t>
                      </a:r>
                    </a:p>
                    <a:p>
                      <a:pPr marL="628650" indent="-457200">
                        <a:buFont typeface="Arial" panose="020B0604020202020204" pitchFamily="34" charset="0"/>
                        <a:buChar char="•"/>
                      </a:pPr>
                      <a:r>
                        <a:rPr lang="en-US" sz="2800">
                          <a:solidFill>
                            <a:srgbClr val="626262"/>
                          </a:solidFill>
                          <a:latin typeface="Gill Sans MT"/>
                        </a:rPr>
                        <a:t>Breakfast</a:t>
                      </a:r>
                    </a:p>
                    <a:p>
                      <a:endParaRPr lang="en-US" sz="2800"/>
                    </a:p>
                  </a:txBody>
                  <a:tcPr/>
                </a:tc>
                <a:extLst>
                  <a:ext uri="{0D108BD9-81ED-4DB2-BD59-A6C34878D82A}">
                    <a16:rowId xmlns:a16="http://schemas.microsoft.com/office/drawing/2014/main" val="3606346432"/>
                  </a:ext>
                </a:extLst>
              </a:tr>
            </a:tbl>
          </a:graphicData>
        </a:graphic>
      </p:graphicFrame>
    </p:spTree>
    <p:extLst>
      <p:ext uri="{BB962C8B-B14F-4D97-AF65-F5344CB8AC3E}">
        <p14:creationId xmlns:p14="http://schemas.microsoft.com/office/powerpoint/2010/main" val="186991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Positive Benefits For Elementary</a:t>
            </a:r>
            <a:endParaRPr lang="en-US">
              <a:solidFill>
                <a:srgbClr val="FFFFFF"/>
              </a:solidFill>
            </a:endParaRPr>
          </a:p>
        </p:txBody>
      </p:sp>
      <p:sp>
        <p:nvSpPr>
          <p:cNvPr id="6" name="Content Placeholder 5"/>
          <p:cNvSpPr>
            <a:spLocks noGrp="1"/>
          </p:cNvSpPr>
          <p:nvPr>
            <p:ph idx="1"/>
          </p:nvPr>
        </p:nvSpPr>
        <p:spPr>
          <a:xfrm>
            <a:off x="93306" y="1417638"/>
            <a:ext cx="4674637" cy="4525963"/>
          </a:xfrm>
        </p:spPr>
        <p:txBody>
          <a:bodyPr vert="horz" lIns="91440" tIns="45720" rIns="91440" bIns="45720" rtlCol="0" anchor="t">
            <a:normAutofit fontScale="92500" lnSpcReduction="10000"/>
          </a:bodyPr>
          <a:lstStyle/>
          <a:p>
            <a:pPr>
              <a:spcBef>
                <a:spcPts val="0"/>
              </a:spcBef>
              <a:spcAft>
                <a:spcPts val="0"/>
              </a:spcAft>
            </a:pPr>
            <a:r>
              <a:rPr lang="en-US"/>
              <a:t>Optimal Learning Time</a:t>
            </a:r>
          </a:p>
          <a:p>
            <a:pPr>
              <a:spcBef>
                <a:spcPts val="0"/>
              </a:spcBef>
              <a:spcAft>
                <a:spcPts val="0"/>
              </a:spcAft>
            </a:pPr>
            <a:r>
              <a:rPr lang="en-US"/>
              <a:t>Less Need For Morning Care</a:t>
            </a:r>
          </a:p>
          <a:p>
            <a:pPr>
              <a:spcBef>
                <a:spcPts val="0"/>
              </a:spcBef>
              <a:spcAft>
                <a:spcPts val="0"/>
              </a:spcAft>
            </a:pPr>
            <a:r>
              <a:rPr lang="en-US"/>
              <a:t>Enriched After School Care Options</a:t>
            </a:r>
          </a:p>
          <a:p>
            <a:pPr>
              <a:spcBef>
                <a:spcPts val="0"/>
              </a:spcBef>
              <a:spcAft>
                <a:spcPts val="0"/>
              </a:spcAft>
            </a:pPr>
            <a:r>
              <a:rPr lang="en-US"/>
              <a:t>More Consistent Professional Development Time For Staff</a:t>
            </a:r>
          </a:p>
          <a:p>
            <a:r>
              <a:rPr lang="en-US"/>
              <a:t>More efficient use of buses</a:t>
            </a:r>
          </a:p>
        </p:txBody>
      </p:sp>
      <p:pic>
        <p:nvPicPr>
          <p:cNvPr id="5" name="Picture 4"/>
          <p:cNvPicPr>
            <a:picLocks noChangeAspect="1"/>
          </p:cNvPicPr>
          <p:nvPr/>
        </p:nvPicPr>
        <p:blipFill>
          <a:blip r:embed="rId3"/>
          <a:stretch>
            <a:fillRect/>
          </a:stretch>
        </p:blipFill>
        <p:spPr>
          <a:xfrm>
            <a:off x="4721290" y="2257690"/>
            <a:ext cx="4301412" cy="2866908"/>
          </a:xfrm>
          <a:prstGeom prst="rect">
            <a:avLst/>
          </a:prstGeom>
        </p:spPr>
      </p:pic>
    </p:spTree>
    <p:extLst>
      <p:ext uri="{BB962C8B-B14F-4D97-AF65-F5344CB8AC3E}">
        <p14:creationId xmlns:p14="http://schemas.microsoft.com/office/powerpoint/2010/main" val="1708434550"/>
      </p:ext>
    </p:extLst>
  </p:cSld>
  <p:clrMapOvr>
    <a:masterClrMapping/>
  </p:clrMapOvr>
</p:sld>
</file>

<file path=ppt/theme/theme1.xml><?xml version="1.0" encoding="utf-8"?>
<a:theme xmlns:a="http://schemas.openxmlformats.org/drawingml/2006/main" name="Office Theme">
  <a:themeElements>
    <a:clrScheme name="Custom 3">
      <a:dk1>
        <a:srgbClr val="404040"/>
      </a:dk1>
      <a:lt1>
        <a:sysClr val="window" lastClr="FFFFFF"/>
      </a:lt1>
      <a:dk2>
        <a:srgbClr val="013668"/>
      </a:dk2>
      <a:lt2>
        <a:srgbClr val="A0C0E6"/>
      </a:lt2>
      <a:accent1>
        <a:srgbClr val="013668"/>
      </a:accent1>
      <a:accent2>
        <a:srgbClr val="EB9E00"/>
      </a:accent2>
      <a:accent3>
        <a:srgbClr val="9A3640"/>
      </a:accent3>
      <a:accent4>
        <a:srgbClr val="B1C55A"/>
      </a:accent4>
      <a:accent5>
        <a:srgbClr val="A0C0E6"/>
      </a:accent5>
      <a:accent6>
        <a:srgbClr val="8E8E8E"/>
      </a:accent6>
      <a:hlink>
        <a:srgbClr val="D5DFA9"/>
      </a:hlink>
      <a:folHlink>
        <a:srgbClr val="FECC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Improving School Hours An Approach To Impact Student Achievement    </vt:lpstr>
      <vt:lpstr>Welcome!</vt:lpstr>
      <vt:lpstr>Forum Outcomes</vt:lpstr>
      <vt:lpstr>Dr. Tom Ahart</vt:lpstr>
      <vt:lpstr>Research Summary</vt:lpstr>
      <vt:lpstr>American Medical Association - 2016</vt:lpstr>
      <vt:lpstr>American Medical Association - 2016</vt:lpstr>
      <vt:lpstr>Positive Benefits For Adolescents</vt:lpstr>
      <vt:lpstr>Positive Benefits For Elementary</vt:lpstr>
      <vt:lpstr>Hours</vt:lpstr>
      <vt:lpstr>Initial Stakeholder Feedback</vt:lpstr>
      <vt:lpstr>Initial Stakeholder Feedback</vt:lpstr>
      <vt:lpstr>Timeline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Improving School Hours An Approach To Impact Student Achievement    </dc:title>
  <cp:revision>1</cp:revision>
  <dcterms:modified xsi:type="dcterms:W3CDTF">2017-02-27T23:39:27Z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652861439</vt:i4>
  </property>
  <property fmtid="{D5CDD505-2E9C-101B-9397-08002B2CF9AE}" pid="3" name="_NewReviewCycle">
    <vt:lpwstr/>
  </property>
  <property fmtid="{D5CDD505-2E9C-101B-9397-08002B2CF9AE}" pid="4" name="_EmailSubject">
    <vt:lpwstr>Final Presentation</vt:lpwstr>
  </property>
  <property fmtid="{D5CDD505-2E9C-101B-9397-08002B2CF9AE}" pid="5" name="_AuthorEmail">
    <vt:lpwstr>Krista.Mcmanus@dmschools.org</vt:lpwstr>
  </property>
  <property fmtid="{D5CDD505-2E9C-101B-9397-08002B2CF9AE}" pid="6" name="_AuthorEmailDisplayName">
    <vt:lpwstr>Mcmanus, Krista</vt:lpwstr>
  </property>
  <property fmtid="{D5CDD505-2E9C-101B-9397-08002B2CF9AE}" pid="7" name="_PreviousAdHocReviewCycleID">
    <vt:i4>-1232745527</vt:i4>
  </property>
</Properties>
</file>