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2" r:id="rId6"/>
    <p:sldId id="260" r:id="rId7"/>
    <p:sldId id="265" r:id="rId8"/>
    <p:sldId id="267" r:id="rId9"/>
    <p:sldId id="266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404040"/>
    <a:srgbClr val="EB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39" autoAdjust="0"/>
  </p:normalViewPr>
  <p:slideViewPr>
    <p:cSldViewPr snapToGrid="0" snapToObjects="1">
      <p:cViewPr varScale="1">
        <p:scale>
          <a:sx n="191" d="100"/>
          <a:sy n="191" d="100"/>
        </p:scale>
        <p:origin x="-29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PS-Backgroun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4412"/>
            <a:ext cx="7772400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28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DMPS logo 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5" y="5440791"/>
            <a:ext cx="1106479" cy="464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5071" y="6106830"/>
            <a:ext cx="1716827" cy="4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2198689"/>
            <a:ext cx="8229600" cy="3944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473204"/>
            <a:ext cx="8229600" cy="555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0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45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itio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340"/>
            <a:ext cx="7772400" cy="6334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0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17638"/>
            <a:ext cx="3286125" cy="2320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3841749"/>
            <a:ext cx="3286125" cy="235743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417638"/>
            <a:ext cx="4987926" cy="4781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3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417638"/>
            <a:ext cx="3286125" cy="478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417638"/>
            <a:ext cx="4987926" cy="478154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17638"/>
            <a:ext cx="4492625" cy="25193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95812" y="1417638"/>
            <a:ext cx="4548188" cy="25193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143376"/>
            <a:ext cx="8229600" cy="159543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199" y="1417638"/>
            <a:ext cx="2614613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2937" y="1417638"/>
            <a:ext cx="2746375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40438" y="1417638"/>
            <a:ext cx="2646362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611563"/>
            <a:ext cx="8229600" cy="2547937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417638"/>
            <a:ext cx="8229600" cy="4765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563688"/>
            <a:ext cx="4027488" cy="45640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3438" y="1563688"/>
            <a:ext cx="4043361" cy="4564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PS-Background-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2374"/>
            <a:ext cx="91440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MPS logo 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71" y="6390010"/>
            <a:ext cx="765166" cy="3213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46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  <p:sldLayoutId id="2147483658" r:id="rId6"/>
    <p:sldLayoutId id="2147483656" r:id="rId7"/>
    <p:sldLayoutId id="2147483659" r:id="rId8"/>
    <p:sldLayoutId id="2147483660" r:id="rId9"/>
    <p:sldLayoutId id="2147483661" r:id="rId10"/>
    <p:sldLayoutId id="2147483654" r:id="rId11"/>
    <p:sldLayoutId id="2147483662" r:id="rId12"/>
    <p:sldLayoutId id="214748365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7472" indent="-342900" algn="l" defTabSz="457200" rtl="0" eaLnBrk="1" latinLnBrk="0" hangingPunct="1">
        <a:spcBef>
          <a:spcPts val="500"/>
        </a:spcBef>
        <a:spcAft>
          <a:spcPts val="800"/>
        </a:spcAft>
        <a:buFont typeface="Arial"/>
        <a:buChar char="•"/>
        <a:defRPr sz="3200" kern="1200">
          <a:solidFill>
            <a:srgbClr val="626262"/>
          </a:solidFill>
          <a:latin typeface="Gill Sans MT"/>
          <a:ea typeface="+mn-ea"/>
          <a:cs typeface="Gill Sans M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26262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26262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52500"/>
          </a:xfrm>
        </p:spPr>
        <p:txBody>
          <a:bodyPr>
            <a:noAutofit/>
          </a:bodyPr>
          <a:lstStyle/>
          <a:p>
            <a:r>
              <a:rPr lang="en-US" dirty="0" smtClean="0"/>
              <a:t>Central Campus Final   Plans</a:t>
            </a:r>
            <a:br>
              <a:rPr lang="en-US" dirty="0" smtClean="0"/>
            </a:br>
            <a:r>
              <a:rPr lang="en-US" sz="2800" dirty="0" smtClean="0"/>
              <a:t>Lower level renovation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7757"/>
            <a:ext cx="6400800" cy="7334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Board Meeting </a:t>
            </a:r>
          </a:p>
          <a:p>
            <a:r>
              <a:rPr lang="en-US" dirty="0" smtClean="0"/>
              <a:t>November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72533"/>
            <a:ext cx="7861738" cy="5241159"/>
          </a:xfrm>
        </p:spPr>
      </p:pic>
    </p:spTree>
    <p:extLst>
      <p:ext uri="{BB962C8B-B14F-4D97-AF65-F5344CB8AC3E}">
        <p14:creationId xmlns:p14="http://schemas.microsoft.com/office/powerpoint/2010/main" val="250494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735"/>
            <a:ext cx="8229600" cy="1143000"/>
          </a:xfrm>
        </p:spPr>
        <p:txBody>
          <a:bodyPr/>
          <a:lstStyle/>
          <a:p>
            <a:r>
              <a:rPr lang="en-US" dirty="0" smtClean="0"/>
              <a:t>Overall floor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" y="1849821"/>
            <a:ext cx="9212490" cy="3997004"/>
          </a:xfrm>
        </p:spPr>
      </p:pic>
    </p:spTree>
    <p:extLst>
      <p:ext uri="{BB962C8B-B14F-4D97-AF65-F5344CB8AC3E}">
        <p14:creationId xmlns:p14="http://schemas.microsoft.com/office/powerpoint/2010/main" val="75670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-516509"/>
            <a:ext cx="7520903" cy="9113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269" y="6432331"/>
            <a:ext cx="136634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W</a:t>
            </a:r>
            <a:r>
              <a:rPr lang="en-US" sz="2000" b="1" dirty="0" smtClean="0"/>
              <a:t>ELDING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002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8" y="-73573"/>
            <a:ext cx="8982549" cy="778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083" y="6232635"/>
            <a:ext cx="2396359" cy="4099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AUTO TECHNOLOGY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262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7" y="-304689"/>
            <a:ext cx="7435751" cy="8807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399" y="6273959"/>
            <a:ext cx="203375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AUTO COLLISION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455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" indent="0">
              <a:buNone/>
            </a:pPr>
            <a:r>
              <a:rPr lang="en-US" dirty="0" smtClean="0"/>
              <a:t>Premier Regional Academy to the next level of learning opportunities.</a:t>
            </a:r>
          </a:p>
          <a:p>
            <a:r>
              <a:rPr lang="en-US" dirty="0" smtClean="0"/>
              <a:t>High Tech and Modern Facilities/Equipment</a:t>
            </a:r>
          </a:p>
          <a:p>
            <a:pPr lvl="1"/>
            <a:r>
              <a:rPr lang="en-US" dirty="0" smtClean="0"/>
              <a:t>225K Gift from MidAmerican Energy in Equipment</a:t>
            </a:r>
          </a:p>
          <a:p>
            <a:r>
              <a:rPr lang="en-US" dirty="0" smtClean="0"/>
              <a:t>High quality pre-apprenticeships and Registered Apprenticeships</a:t>
            </a:r>
          </a:p>
          <a:p>
            <a:r>
              <a:rPr lang="en-US" dirty="0" smtClean="0"/>
              <a:t>Certified Applied Work Based Learning Programs (Future Ready Iowans)</a:t>
            </a:r>
          </a:p>
          <a:p>
            <a:r>
              <a:rPr lang="en-US" dirty="0" smtClean="0"/>
              <a:t>Recruitment &amp; Retention of Diverse Learners</a:t>
            </a:r>
          </a:p>
        </p:txBody>
      </p:sp>
    </p:spTree>
    <p:extLst>
      <p:ext uri="{BB962C8B-B14F-4D97-AF65-F5344CB8AC3E}">
        <p14:creationId xmlns:p14="http://schemas.microsoft.com/office/powerpoint/2010/main" val="243780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November 15, 2016 </a:t>
            </a:r>
            <a:r>
              <a:rPr lang="en-US" dirty="0"/>
              <a:t>– Board review and approval of final plans</a:t>
            </a:r>
          </a:p>
          <a:p>
            <a:r>
              <a:rPr lang="en-US" dirty="0" smtClean="0"/>
              <a:t>January, 2017 </a:t>
            </a:r>
            <a:r>
              <a:rPr lang="en-US" dirty="0"/>
              <a:t>– Construction start</a:t>
            </a:r>
          </a:p>
          <a:p>
            <a:r>
              <a:rPr lang="en-US" dirty="0" smtClean="0"/>
              <a:t>January 2018 </a:t>
            </a:r>
            <a:r>
              <a:rPr lang="en-US" dirty="0"/>
              <a:t>– Completion </a:t>
            </a:r>
          </a:p>
          <a:p>
            <a:pPr marL="4572" indent="0">
              <a:buNone/>
            </a:pPr>
            <a:endParaRPr lang="en-US" dirty="0"/>
          </a:p>
          <a:p>
            <a:endParaRPr lang="en-US" dirty="0"/>
          </a:p>
          <a:p>
            <a:pPr marL="4572" indent="0">
              <a:buNone/>
            </a:pPr>
            <a:r>
              <a:rPr lang="en-US" dirty="0"/>
              <a:t>Project budget </a:t>
            </a:r>
            <a:r>
              <a:rPr lang="en-US" dirty="0" smtClean="0"/>
              <a:t>– Estimated $6,000,000</a:t>
            </a:r>
            <a:endParaRPr lang="en-US" dirty="0"/>
          </a:p>
          <a:p>
            <a:pPr marL="4572" indent="0">
              <a:buNone/>
            </a:pPr>
            <a:r>
              <a:rPr lang="en-US" dirty="0"/>
              <a:t>Funding – Year 2 of </a:t>
            </a:r>
            <a:r>
              <a:rPr lang="en-US" dirty="0" smtClean="0"/>
              <a:t>SWP plan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2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404040"/>
      </a:dk1>
      <a:lt1>
        <a:sysClr val="window" lastClr="FFFFFF"/>
      </a:lt1>
      <a:dk2>
        <a:srgbClr val="013668"/>
      </a:dk2>
      <a:lt2>
        <a:srgbClr val="A0C0E6"/>
      </a:lt2>
      <a:accent1>
        <a:srgbClr val="013668"/>
      </a:accent1>
      <a:accent2>
        <a:srgbClr val="EB9E00"/>
      </a:accent2>
      <a:accent3>
        <a:srgbClr val="9A3640"/>
      </a:accent3>
      <a:accent4>
        <a:srgbClr val="B1C55A"/>
      </a:accent4>
      <a:accent5>
        <a:srgbClr val="A0C0E6"/>
      </a:accent5>
      <a:accent6>
        <a:srgbClr val="8E8E8E"/>
      </a:accent6>
      <a:hlink>
        <a:srgbClr val="D5DFA9"/>
      </a:hlink>
      <a:folHlink>
        <a:srgbClr val="FE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E94D5DCFC194CAB892689DFBBACEB" ma:contentTypeVersion="0" ma:contentTypeDescription="Create a new document." ma:contentTypeScope="" ma:versionID="af2bc41a4b333bdc717c10d8f1e5b18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261C228-8E84-4177-B77E-1827DD130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E3F1B2-D7E8-4233-88B7-676D315CCA60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DD28CAB-5B34-45D3-BBB5-E97232514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14212</TotalTime>
  <Words>109</Words>
  <Application>Microsoft Macintosh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Central Campus Final   Plans Lower level renovation</vt:lpstr>
      <vt:lpstr>Site Plan</vt:lpstr>
      <vt:lpstr>Overall floor plan</vt:lpstr>
      <vt:lpstr>PowerPoint Presentation</vt:lpstr>
      <vt:lpstr>PowerPoint Presentation</vt:lpstr>
      <vt:lpstr>PowerPoint Presentation</vt:lpstr>
      <vt:lpstr>Highlights of project</vt:lpstr>
      <vt:lpstr>Timeline</vt:lpstr>
    </vt:vector>
  </TitlesOfParts>
  <Company>Des Moines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Rohwer</dc:creator>
  <cp:lastModifiedBy>Phil Roeder</cp:lastModifiedBy>
  <cp:revision>107</cp:revision>
  <dcterms:created xsi:type="dcterms:W3CDTF">2012-05-23T20:50:18Z</dcterms:created>
  <dcterms:modified xsi:type="dcterms:W3CDTF">2016-11-15T17:33:34Z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-1368093960</vt:i4>
  </property>
  <property fmtid="{D5CDD505-2E9C-101B-9397-08002B2CF9AE}" pid="3" name="_NewReviewCycle">
    <vt:lpwstr/>
  </property>
  <property fmtid="{D5CDD505-2E9C-101B-9397-08002B2CF9AE}" pid="4" name="_EmailSubject">
    <vt:lpwstr>Final plans CC lower level</vt:lpwstr>
  </property>
  <property fmtid="{D5CDD505-2E9C-101B-9397-08002B2CF9AE}" pid="5" name="_AuthorEmail">
    <vt:lpwstr>harold.good@dmschools.org</vt:lpwstr>
  </property>
  <property fmtid="{D5CDD505-2E9C-101B-9397-08002B2CF9AE}" pid="6" name="_AuthorEmailDisplayName">
    <vt:lpwstr>Good, Harold</vt:lpwstr>
  </property>
  <property fmtid="{D5CDD505-2E9C-101B-9397-08002B2CF9AE}" pid="7" name="_PreviousAdHocReviewCycleID">
    <vt:i4>1732537914</vt:i4>
  </property>
</Properties>
</file>